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3" r:id="rId3"/>
    <p:sldId id="269" r:id="rId4"/>
    <p:sldId id="268" r:id="rId5"/>
    <p:sldId id="261" r:id="rId6"/>
    <p:sldId id="262" r:id="rId7"/>
    <p:sldId id="267" r:id="rId8"/>
    <p:sldId id="280" r:id="rId9"/>
    <p:sldId id="265" r:id="rId10"/>
    <p:sldId id="281" r:id="rId11"/>
    <p:sldId id="270" r:id="rId12"/>
    <p:sldId id="275" r:id="rId13"/>
    <p:sldId id="264" r:id="rId14"/>
    <p:sldId id="279" r:id="rId15"/>
    <p:sldId id="272" r:id="rId16"/>
    <p:sldId id="278" r:id="rId17"/>
    <p:sldId id="283" r:id="rId18"/>
    <p:sldId id="266" r:id="rId19"/>
  </p:sldIdLst>
  <p:sldSz cx="12192000" cy="6858000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я Костина" initials="МК" lastIdx="0" clrIdx="0">
    <p:extLst>
      <p:ext uri="{19B8F6BF-5375-455C-9EA6-DF929625EA0E}">
        <p15:presenceInfo xmlns:p15="http://schemas.microsoft.com/office/powerpoint/2012/main" userId="S-1-5-21-453136495-2163657673-4111101274-14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2060"/>
    <a:srgbClr val="2E75B6"/>
    <a:srgbClr val="00A3E0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ru-RU" sz="3000" b="1" dirty="0">
                <a:latin typeface="+mn-lt"/>
              </a:rPr>
              <a:t>Виды объектов</a:t>
            </a:r>
          </a:p>
        </c:rich>
      </c:tx>
      <c:layout>
        <c:manualLayout>
          <c:xMode val="edge"/>
          <c:yMode val="edge"/>
          <c:x val="0.33763668799212598"/>
          <c:y val="2.343749855822474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5368276409939336E-3"/>
                  <c:y val="5.859374639556186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324-4AF6-A0D9-AA23A23E9F23}"/>
                </c:ext>
              </c:extLst>
            </c:dLbl>
            <c:dLbl>
              <c:idx val="1"/>
              <c:layout>
                <c:manualLayout>
                  <c:x val="1.1068668526246263E-3"/>
                  <c:y val="7.2656245530496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324-4AF6-A0D9-AA23A23E9F23}"/>
                </c:ext>
              </c:extLst>
            </c:dLbl>
            <c:dLbl>
              <c:idx val="2"/>
              <c:layout>
                <c:manualLayout>
                  <c:x val="0"/>
                  <c:y val="0.103124993656188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24-4AF6-A0D9-AA23A23E9F23}"/>
                </c:ext>
              </c:extLst>
            </c:dLbl>
            <c:dLbl>
              <c:idx val="3"/>
              <c:layout>
                <c:manualLayout>
                  <c:x val="1.2977019672596043E-3"/>
                  <c:y val="9.6093744088721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24-4AF6-A0D9-AA23A23E9F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Жилищное  строительство </c:v>
                </c:pt>
                <c:pt idx="1">
                  <c:v>Промышленное строительство </c:v>
                </c:pt>
                <c:pt idx="2">
                  <c:v>Линейные объекты</c:v>
                </c:pt>
                <c:pt idx="3">
                  <c:v>Гражданское строительство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52</c:v>
                </c:pt>
                <c:pt idx="2">
                  <c:v>125</c:v>
                </c:pt>
                <c:pt idx="3">
                  <c:v>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24-4AF6-A0D9-AA23A23E9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3631888"/>
        <c:axId val="503624440"/>
        <c:axId val="297049400"/>
      </c:bar3DChart>
      <c:catAx>
        <c:axId val="50363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03624440"/>
        <c:crosses val="autoZero"/>
        <c:auto val="1"/>
        <c:lblAlgn val="ctr"/>
        <c:lblOffset val="100"/>
        <c:noMultiLvlLbl val="0"/>
      </c:catAx>
      <c:valAx>
        <c:axId val="5036244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3631888"/>
        <c:crosses val="autoZero"/>
        <c:crossBetween val="between"/>
      </c:valAx>
      <c:serAx>
        <c:axId val="297049400"/>
        <c:scaling>
          <c:orientation val="minMax"/>
        </c:scaling>
        <c:delete val="1"/>
        <c:axPos val="b"/>
        <c:majorTickMark val="out"/>
        <c:minorTickMark val="none"/>
        <c:tickLblPos val="nextTo"/>
        <c:crossAx val="503624440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ru-RU" sz="3000" b="1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Объекты гражданского строительства</a:t>
            </a:r>
          </a:p>
        </c:rich>
      </c:tx>
      <c:layout>
        <c:manualLayout>
          <c:xMode val="edge"/>
          <c:yMode val="edge"/>
          <c:x val="0.21947458788695248"/>
          <c:y val="9.61210430798995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9082994295849223"/>
          <c:y val="0.28949557768127721"/>
          <c:w val="0.29046289258653019"/>
          <c:h val="0.556588548438204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Объекты гражданского строительства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A0-43A5-92E9-9300C71535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A0-43A5-92E9-9300C71535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A0-43A5-92E9-9300C71535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6A0-43A5-92E9-9300C71535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6A0-43A5-92E9-9300C71535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6A0-43A5-92E9-9300C715357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6CA-46E4-85F9-C4575D7BDD4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6CA-46E4-85F9-C4575D7BDD47}"/>
              </c:ext>
            </c:extLst>
          </c:dPt>
          <c:dLbls>
            <c:dLbl>
              <c:idx val="4"/>
              <c:layout>
                <c:manualLayout>
                  <c:x val="3.6079610791003566E-2"/>
                  <c:y val="-3.2654736964627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A0-43A5-92E9-9300C715357A}"/>
                </c:ext>
              </c:extLst>
            </c:dLbl>
            <c:dLbl>
              <c:idx val="5"/>
              <c:layout>
                <c:manualLayout>
                  <c:x val="3.9862024809800643E-3"/>
                  <c:y val="-7.66116128743929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A0-43A5-92E9-9300C71535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Детские сады</c:v>
                </c:pt>
                <c:pt idx="1">
                  <c:v>Школы</c:v>
                </c:pt>
                <c:pt idx="2">
                  <c:v>Спортивные сооружения</c:v>
                </c:pt>
                <c:pt idx="3">
                  <c:v>Здравоохранение</c:v>
                </c:pt>
                <c:pt idx="4">
                  <c:v>Техникумы и учреждения высшего профессионального образования</c:v>
                </c:pt>
                <c:pt idx="5">
                  <c:v>Оъекты культурного наследия</c:v>
                </c:pt>
                <c:pt idx="6">
                  <c:v>Дома культуры, школы искусств, досуговый центр</c:v>
                </c:pt>
                <c:pt idx="7">
                  <c:v>Иное: пожарные депо, библиотека, отделения почтовой службы, ветеринарная лечебница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31</c:v>
                </c:pt>
                <c:pt idx="1">
                  <c:v>54</c:v>
                </c:pt>
                <c:pt idx="2">
                  <c:v>34</c:v>
                </c:pt>
                <c:pt idx="3">
                  <c:v>30</c:v>
                </c:pt>
                <c:pt idx="4">
                  <c:v>8</c:v>
                </c:pt>
                <c:pt idx="5">
                  <c:v>3</c:v>
                </c:pt>
                <c:pt idx="6">
                  <c:v>53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F-43CC-99D0-A113EB22BC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618120454005256E-3"/>
          <c:y val="0.20390623745655528"/>
          <c:w val="0.47417453152730787"/>
          <c:h val="0.773466426336956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3000" b="1" dirty="0">
                <a:latin typeface="+mn-lt"/>
                <a:cs typeface="Arial" panose="020B0604020202020204" pitchFamily="34" charset="0"/>
              </a:rPr>
              <a:t>Общая стоимость объектов,</a:t>
            </a:r>
          </a:p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200" dirty="0">
                <a:latin typeface="+mn-lt"/>
                <a:cs typeface="Arial" panose="020B0604020202020204" pitchFamily="34" charset="0"/>
              </a:rPr>
              <a:t>в отношении которых проведена проверка достоверности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заявленная стоимость объектов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76-4790-A0D9-B72930AD4EE1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276-4790-A0D9-B72930AD4EE1}"/>
              </c:ext>
            </c:extLst>
          </c:dPt>
          <c:dLbls>
            <c:dLbl>
              <c:idx val="0"/>
              <c:layout>
                <c:manualLayout>
                  <c:x val="-0.24512780994286382"/>
                  <c:y val="3.086344031013391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fld id="{5B9DAAD6-7B44-46EE-B875-74ED839EA448}" type="CATEGORYNAME">
                      <a:rPr lang="ru-RU" sz="2400" b="0" smtClean="0">
                        <a:latin typeface="+mn-lt"/>
                        <a:cs typeface="Arial" panose="020B0604020202020204" pitchFamily="34" charset="0"/>
                      </a:rPr>
                      <a:pPr>
                        <a:defRPr sz="2000" b="1">
                          <a:solidFill>
                            <a:schemeClr val="bg1"/>
                          </a:solidFill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2400" b="0" baseline="0" dirty="0">
                        <a:latin typeface="+mn-lt"/>
                        <a:cs typeface="Arial" panose="020B0604020202020204" pitchFamily="34" charset="0"/>
                      </a:rPr>
                      <a:t> </a:t>
                    </a:r>
                    <a:br>
                      <a:rPr lang="ru-RU" sz="2400" baseline="0" dirty="0">
                        <a:latin typeface="+mn-lt"/>
                        <a:cs typeface="Arial" panose="020B0604020202020204" pitchFamily="34" charset="0"/>
                      </a:rPr>
                    </a:br>
                    <a:fld id="{BE18B3CE-B951-4872-BAE3-87544407DD4A}" type="VALUE">
                      <a:rPr lang="ru-RU" sz="2400" b="0" baseline="0" smtClean="0">
                        <a:latin typeface="+mn-lt"/>
                        <a:cs typeface="Arial" panose="020B0604020202020204" pitchFamily="34" charset="0"/>
                      </a:rPr>
                      <a:pPr>
                        <a:defRPr sz="2000" b="1">
                          <a:solidFill>
                            <a:schemeClr val="bg1"/>
                          </a:solidFill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sz="2400" b="0" baseline="0" dirty="0">
                        <a:latin typeface="+mn-lt"/>
                        <a:cs typeface="Arial" panose="020B0604020202020204" pitchFamily="34" charset="0"/>
                      </a:rPr>
                      <a:t> млрд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276-4790-A0D9-B72930AD4EE1}"/>
                </c:ext>
              </c:extLst>
            </c:dLbl>
            <c:dLbl>
              <c:idx val="1"/>
              <c:layout>
                <c:manualLayout>
                  <c:x val="0.17656105946592601"/>
                  <c:y val="-0.1249265722818974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fld id="{41D52C61-3038-4D35-9BF7-40F2F422CE82}" type="CATEGORYNAME">
                      <a:rPr lang="ru-RU" sz="360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rPr>
                      <a:pPr>
                        <a:defRPr sz="2000" b="1">
                          <a:solidFill>
                            <a:schemeClr val="bg1"/>
                          </a:solidFill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endParaRPr lang="ru-RU" sz="3600" dirty="0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endParaRPr>
                  </a:p>
                  <a:p>
                    <a:pPr>
                      <a:defRPr sz="2000" b="1">
                        <a:solidFill>
                          <a:schemeClr val="bg1"/>
                        </a:solidFill>
                        <a:cs typeface="Arial" panose="020B0604020202020204" pitchFamily="34" charset="0"/>
                      </a:defRPr>
                    </a:pPr>
                    <a:fld id="{0090E1AF-DC82-4084-A407-C26CA430073F}" type="VALUE">
                      <a:rPr lang="ru-RU" sz="360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rPr>
                      <a:pPr>
                        <a:defRPr sz="2000" b="1">
                          <a:solidFill>
                            <a:schemeClr val="bg1"/>
                          </a:solidFill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sz="3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rPr>
                      <a:t> млрд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367075398730877"/>
                      <c:h val="0.331325406106554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276-4790-A0D9-B72930AD4E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102</c:v>
                </c:pt>
                <c:pt idx="1">
                  <c:v>123.6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76-4790-A0D9-B72930AD4EE1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image" Target="../media/image19.png"/><Relationship Id="rId4" Type="http://schemas.openxmlformats.org/officeDocument/2006/relationships/image" Target="../media/image22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image" Target="../media/image19.pn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4EE91-3A51-48CA-8BE6-BB06057E5BEC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A2307F-7689-4CCB-955A-B0E5B1D9059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dirty="0">
              <a:latin typeface="+mn-lt"/>
              <a:cs typeface="Arial" panose="020B0604020202020204" pitchFamily="34" charset="0"/>
            </a:rPr>
            <a:t>Государственная экспертиза – </a:t>
          </a:r>
          <a:r>
            <a:rPr lang="ru-RU" sz="48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451</a:t>
          </a:r>
          <a:r>
            <a:rPr lang="ru-RU" sz="2400" dirty="0">
              <a:latin typeface="+mn-lt"/>
              <a:cs typeface="Arial" panose="020B0604020202020204" pitchFamily="34" charset="0"/>
            </a:rPr>
            <a:t> заключение   </a:t>
          </a:r>
        </a:p>
      </dgm:t>
    </dgm:pt>
    <dgm:pt modelId="{13F3B2DD-A4A4-416E-84DD-32B91E5AF200}" type="parTrans" cxnId="{8F6DD62B-B4FF-4F88-8CEA-E62DF68B2017}">
      <dgm:prSet/>
      <dgm:spPr/>
      <dgm:t>
        <a:bodyPr/>
        <a:lstStyle/>
        <a:p>
          <a:endParaRPr lang="ru-RU"/>
        </a:p>
      </dgm:t>
    </dgm:pt>
    <dgm:pt modelId="{13141C41-3C40-4B01-B8D6-FBB281C7DF77}" type="sibTrans" cxnId="{8F6DD62B-B4FF-4F88-8CEA-E62DF68B2017}">
      <dgm:prSet/>
      <dgm:spPr/>
      <dgm:t>
        <a:bodyPr/>
        <a:lstStyle/>
        <a:p>
          <a:endParaRPr lang="ru-RU"/>
        </a:p>
      </dgm:t>
    </dgm:pt>
    <dgm:pt modelId="{397F50DF-37FC-44CC-9910-8D09E5229B68}">
      <dgm:prSet phldrT="[Текст]" custT="1"/>
      <dgm:spPr/>
      <dgm:t>
        <a:bodyPr/>
        <a:lstStyle/>
        <a:p>
          <a:pPr algn="l"/>
          <a:r>
            <a:rPr lang="ru-RU" sz="2800" b="1" dirty="0">
              <a:latin typeface="+mn-lt"/>
              <a:cs typeface="Arial" panose="020B0604020202020204" pitchFamily="34" charset="0"/>
            </a:rPr>
            <a:t>экспертиза проектной документации </a:t>
          </a:r>
          <a:r>
            <a:rPr lang="ru-RU" sz="2000" b="0" dirty="0">
              <a:latin typeface="+mn-lt"/>
              <a:cs typeface="Arial" panose="020B0604020202020204" pitchFamily="34" charset="0"/>
            </a:rPr>
            <a:t>и(или) результатов инженерных изысканий – </a:t>
          </a:r>
          <a:r>
            <a:rPr lang="ru-RU" sz="3600" b="1" dirty="0">
              <a:latin typeface="+mn-lt"/>
              <a:cs typeface="Arial" panose="020B0604020202020204" pitchFamily="34" charset="0"/>
            </a:rPr>
            <a:t>126</a:t>
          </a:r>
          <a:r>
            <a:rPr lang="ru-RU" sz="2000" b="0" dirty="0">
              <a:latin typeface="+mn-lt"/>
              <a:cs typeface="Arial" panose="020B0604020202020204" pitchFamily="34" charset="0"/>
            </a:rPr>
            <a:t> заключений</a:t>
          </a:r>
        </a:p>
      </dgm:t>
    </dgm:pt>
    <dgm:pt modelId="{CC3D9B7E-BCC7-49F3-B2C4-6A43A3ADF173}" type="parTrans" cxnId="{E049F879-9505-40DB-9511-7997D38B42B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DC95553-465D-4091-85DE-F4E338E4E1C3}" type="sibTrans" cxnId="{E049F879-9505-40DB-9511-7997D38B42B1}">
      <dgm:prSet/>
      <dgm:spPr/>
      <dgm:t>
        <a:bodyPr/>
        <a:lstStyle/>
        <a:p>
          <a:endParaRPr lang="ru-RU"/>
        </a:p>
      </dgm:t>
    </dgm:pt>
    <dgm:pt modelId="{CEEB1490-64C2-4B2B-8DCB-B0F1868EEA57}">
      <dgm:prSet phldrT="[Текст]" custT="1"/>
      <dgm:spPr/>
      <dgm:t>
        <a:bodyPr/>
        <a:lstStyle/>
        <a:p>
          <a:pPr algn="l"/>
          <a:r>
            <a:rPr lang="ru-RU" sz="2800" b="1" dirty="0">
              <a:latin typeface="+mn-lt"/>
              <a:cs typeface="Arial" panose="020B0604020202020204" pitchFamily="34" charset="0"/>
            </a:rPr>
            <a:t>проверка достоверности </a:t>
          </a:r>
          <a:r>
            <a:rPr lang="ru-RU" sz="2000" b="0" dirty="0">
              <a:latin typeface="+mn-lt"/>
              <a:cs typeface="Arial" panose="020B0604020202020204" pitchFamily="34" charset="0"/>
            </a:rPr>
            <a:t>определения сметной стоимости – </a:t>
          </a:r>
          <a:r>
            <a:rPr lang="ru-RU" sz="3600" b="1" dirty="0">
              <a:latin typeface="+mn-lt"/>
              <a:cs typeface="Arial" panose="020B0604020202020204" pitchFamily="34" charset="0"/>
            </a:rPr>
            <a:t>270</a:t>
          </a:r>
          <a:r>
            <a:rPr lang="ru-RU" sz="2000" b="0" dirty="0">
              <a:latin typeface="+mn-lt"/>
              <a:cs typeface="Arial" panose="020B0604020202020204" pitchFamily="34" charset="0"/>
            </a:rPr>
            <a:t> заключений</a:t>
          </a:r>
        </a:p>
      </dgm:t>
    </dgm:pt>
    <dgm:pt modelId="{849695D8-EB2F-42AE-B170-636A94A67B89}" type="parTrans" cxnId="{C3646CDA-9839-477F-8E76-480AC74E88B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EE3E51B-5F46-4782-8069-8351A2F265A6}" type="sibTrans" cxnId="{C3646CDA-9839-477F-8E76-480AC74E88B7}">
      <dgm:prSet/>
      <dgm:spPr/>
      <dgm:t>
        <a:bodyPr/>
        <a:lstStyle/>
        <a:p>
          <a:endParaRPr lang="ru-RU"/>
        </a:p>
      </dgm:t>
    </dgm:pt>
    <dgm:pt modelId="{8FBA7F86-1D8E-4084-9879-B70EA9382D98}">
      <dgm:prSet custT="1"/>
      <dgm:spPr/>
      <dgm:t>
        <a:bodyPr/>
        <a:lstStyle/>
        <a:p>
          <a:pPr algn="l"/>
          <a:r>
            <a:rPr lang="ru-RU" sz="2800" b="1" dirty="0">
              <a:latin typeface="+mn-lt"/>
              <a:cs typeface="Arial" panose="020B0604020202020204" pitchFamily="34" charset="0"/>
            </a:rPr>
            <a:t>экспертное сопровождение </a:t>
          </a:r>
          <a:r>
            <a:rPr lang="ru-RU" sz="2000" b="0" dirty="0">
              <a:latin typeface="+mn-lt"/>
              <a:cs typeface="Arial" panose="020B0604020202020204" pitchFamily="34" charset="0"/>
            </a:rPr>
            <a:t>– </a:t>
          </a:r>
          <a:r>
            <a:rPr lang="ru-RU" sz="3600" b="1" dirty="0">
              <a:latin typeface="+mn-lt"/>
              <a:cs typeface="Arial" panose="020B0604020202020204" pitchFamily="34" charset="0"/>
            </a:rPr>
            <a:t>55</a:t>
          </a:r>
          <a:r>
            <a:rPr lang="ru-RU" sz="2000" b="0" dirty="0">
              <a:latin typeface="+mn-lt"/>
              <a:cs typeface="Arial" panose="020B0604020202020204" pitchFamily="34" charset="0"/>
            </a:rPr>
            <a:t> заключений</a:t>
          </a:r>
        </a:p>
      </dgm:t>
    </dgm:pt>
    <dgm:pt modelId="{1A30E8A3-EE06-4270-990A-6F5999198B03}" type="parTrans" cxnId="{E58DF241-C0A6-4356-A94E-239AA138D5C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C2501AA-6C55-4D50-BE1C-C7FD77F0B3DF}" type="sibTrans" cxnId="{E58DF241-C0A6-4356-A94E-239AA138D5C3}">
      <dgm:prSet/>
      <dgm:spPr/>
      <dgm:t>
        <a:bodyPr/>
        <a:lstStyle/>
        <a:p>
          <a:endParaRPr lang="ru-RU"/>
        </a:p>
      </dgm:t>
    </dgm:pt>
    <dgm:pt modelId="{C83CDBB4-E54E-4C7C-9B17-3643DA5284C4}" type="pres">
      <dgm:prSet presAssocID="{A684EE91-3A51-48CA-8BE6-BB06057E5BE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273E33-4482-4801-8327-BFEEF91DB54F}" type="pres">
      <dgm:prSet presAssocID="{37A2307F-7689-4CCB-955A-B0E5B1D90598}" presName="root" presStyleCnt="0"/>
      <dgm:spPr/>
    </dgm:pt>
    <dgm:pt modelId="{5E7E7C96-F1F4-46E4-A669-4CA96A35AC8F}" type="pres">
      <dgm:prSet presAssocID="{37A2307F-7689-4CCB-955A-B0E5B1D90598}" presName="rootComposite" presStyleCnt="0"/>
      <dgm:spPr/>
    </dgm:pt>
    <dgm:pt modelId="{3D0033AE-A218-4272-85CD-D6355A5024A0}" type="pres">
      <dgm:prSet presAssocID="{37A2307F-7689-4CCB-955A-B0E5B1D90598}" presName="rootText" presStyleLbl="node1" presStyleIdx="0" presStyleCnt="1" custScaleX="477946"/>
      <dgm:spPr/>
    </dgm:pt>
    <dgm:pt modelId="{ADB6001C-7E17-4A86-81B9-15798978226B}" type="pres">
      <dgm:prSet presAssocID="{37A2307F-7689-4CCB-955A-B0E5B1D90598}" presName="rootConnector" presStyleLbl="node1" presStyleIdx="0" presStyleCnt="1"/>
      <dgm:spPr/>
    </dgm:pt>
    <dgm:pt modelId="{7AF37240-7577-4B89-BC88-1F8B416705CC}" type="pres">
      <dgm:prSet presAssocID="{37A2307F-7689-4CCB-955A-B0E5B1D90598}" presName="childShape" presStyleCnt="0"/>
      <dgm:spPr/>
    </dgm:pt>
    <dgm:pt modelId="{76413E2D-1E70-4C19-A354-04D50985B715}" type="pres">
      <dgm:prSet presAssocID="{CC3D9B7E-BCC7-49F3-B2C4-6A43A3ADF173}" presName="Name13" presStyleLbl="parChTrans1D2" presStyleIdx="0" presStyleCnt="3"/>
      <dgm:spPr/>
    </dgm:pt>
    <dgm:pt modelId="{0D3C3EF3-27D2-4727-BBA8-071528FF6F5F}" type="pres">
      <dgm:prSet presAssocID="{397F50DF-37FC-44CC-9910-8D09E5229B68}" presName="childText" presStyleLbl="bgAcc1" presStyleIdx="0" presStyleCnt="3" custScaleX="518744">
        <dgm:presLayoutVars>
          <dgm:bulletEnabled val="1"/>
        </dgm:presLayoutVars>
      </dgm:prSet>
      <dgm:spPr/>
    </dgm:pt>
    <dgm:pt modelId="{496017BE-7226-45A3-92A3-A1D492842DFC}" type="pres">
      <dgm:prSet presAssocID="{1A30E8A3-EE06-4270-990A-6F5999198B03}" presName="Name13" presStyleLbl="parChTrans1D2" presStyleIdx="1" presStyleCnt="3"/>
      <dgm:spPr/>
    </dgm:pt>
    <dgm:pt modelId="{978EB0F0-18B9-4D5A-84AD-6B5AE4F518C2}" type="pres">
      <dgm:prSet presAssocID="{8FBA7F86-1D8E-4084-9879-B70EA9382D98}" presName="childText" presStyleLbl="bgAcc1" presStyleIdx="1" presStyleCnt="3" custScaleX="520741" custLinFactNeighborX="847" custLinFactNeighborY="-903">
        <dgm:presLayoutVars>
          <dgm:bulletEnabled val="1"/>
        </dgm:presLayoutVars>
      </dgm:prSet>
      <dgm:spPr/>
    </dgm:pt>
    <dgm:pt modelId="{B2ABC525-9291-43B4-BE01-A358BA987EE3}" type="pres">
      <dgm:prSet presAssocID="{849695D8-EB2F-42AE-B170-636A94A67B89}" presName="Name13" presStyleLbl="parChTrans1D2" presStyleIdx="2" presStyleCnt="3"/>
      <dgm:spPr/>
    </dgm:pt>
    <dgm:pt modelId="{C3FC8407-1AF5-410E-87CB-D0E48061CAAC}" type="pres">
      <dgm:prSet presAssocID="{CEEB1490-64C2-4B2B-8DCB-B0F1868EEA57}" presName="childText" presStyleLbl="bgAcc1" presStyleIdx="2" presStyleCnt="3" custScaleX="519458">
        <dgm:presLayoutVars>
          <dgm:bulletEnabled val="1"/>
        </dgm:presLayoutVars>
      </dgm:prSet>
      <dgm:spPr/>
    </dgm:pt>
  </dgm:ptLst>
  <dgm:cxnLst>
    <dgm:cxn modelId="{F2C0B10F-FDC8-4618-B2F9-BDB4409CB0DD}" type="presOf" srcId="{CEEB1490-64C2-4B2B-8DCB-B0F1868EEA57}" destId="{C3FC8407-1AF5-410E-87CB-D0E48061CAAC}" srcOrd="0" destOrd="0" presId="urn:microsoft.com/office/officeart/2005/8/layout/hierarchy3"/>
    <dgm:cxn modelId="{687F4324-AFA0-4CFB-9BB6-92B74FCD104C}" type="presOf" srcId="{37A2307F-7689-4CCB-955A-B0E5B1D90598}" destId="{3D0033AE-A218-4272-85CD-D6355A5024A0}" srcOrd="0" destOrd="0" presId="urn:microsoft.com/office/officeart/2005/8/layout/hierarchy3"/>
    <dgm:cxn modelId="{8F6DD62B-B4FF-4F88-8CEA-E62DF68B2017}" srcId="{A684EE91-3A51-48CA-8BE6-BB06057E5BEC}" destId="{37A2307F-7689-4CCB-955A-B0E5B1D90598}" srcOrd="0" destOrd="0" parTransId="{13F3B2DD-A4A4-416E-84DD-32B91E5AF200}" sibTransId="{13141C41-3C40-4B01-B8D6-FBB281C7DF77}"/>
    <dgm:cxn modelId="{389D3D5E-62D6-484B-92DE-4D838916E9FC}" type="presOf" srcId="{397F50DF-37FC-44CC-9910-8D09E5229B68}" destId="{0D3C3EF3-27D2-4727-BBA8-071528FF6F5F}" srcOrd="0" destOrd="0" presId="urn:microsoft.com/office/officeart/2005/8/layout/hierarchy3"/>
    <dgm:cxn modelId="{E58DF241-C0A6-4356-A94E-239AA138D5C3}" srcId="{37A2307F-7689-4CCB-955A-B0E5B1D90598}" destId="{8FBA7F86-1D8E-4084-9879-B70EA9382D98}" srcOrd="1" destOrd="0" parTransId="{1A30E8A3-EE06-4270-990A-6F5999198B03}" sibTransId="{DC2501AA-6C55-4D50-BE1C-C7FD77F0B3DF}"/>
    <dgm:cxn modelId="{07EAE44A-EA9E-421B-93F0-FB57BC621829}" type="presOf" srcId="{CC3D9B7E-BCC7-49F3-B2C4-6A43A3ADF173}" destId="{76413E2D-1E70-4C19-A354-04D50985B715}" srcOrd="0" destOrd="0" presId="urn:microsoft.com/office/officeart/2005/8/layout/hierarchy3"/>
    <dgm:cxn modelId="{9693F86A-95AC-4983-B08D-99B7C762B06A}" type="presOf" srcId="{A684EE91-3A51-48CA-8BE6-BB06057E5BEC}" destId="{C83CDBB4-E54E-4C7C-9B17-3643DA5284C4}" srcOrd="0" destOrd="0" presId="urn:microsoft.com/office/officeart/2005/8/layout/hierarchy3"/>
    <dgm:cxn modelId="{E049F879-9505-40DB-9511-7997D38B42B1}" srcId="{37A2307F-7689-4CCB-955A-B0E5B1D90598}" destId="{397F50DF-37FC-44CC-9910-8D09E5229B68}" srcOrd="0" destOrd="0" parTransId="{CC3D9B7E-BCC7-49F3-B2C4-6A43A3ADF173}" sibTransId="{6DC95553-465D-4091-85DE-F4E338E4E1C3}"/>
    <dgm:cxn modelId="{70C2D398-A54A-4BB1-8E73-CCED9CAF7E1A}" type="presOf" srcId="{37A2307F-7689-4CCB-955A-B0E5B1D90598}" destId="{ADB6001C-7E17-4A86-81B9-15798978226B}" srcOrd="1" destOrd="0" presId="urn:microsoft.com/office/officeart/2005/8/layout/hierarchy3"/>
    <dgm:cxn modelId="{1413AFC0-56F5-442B-BF24-AF8FBFC131E4}" type="presOf" srcId="{849695D8-EB2F-42AE-B170-636A94A67B89}" destId="{B2ABC525-9291-43B4-BE01-A358BA987EE3}" srcOrd="0" destOrd="0" presId="urn:microsoft.com/office/officeart/2005/8/layout/hierarchy3"/>
    <dgm:cxn modelId="{A43E25CF-63C5-4805-A9AC-8245DB9690FF}" type="presOf" srcId="{8FBA7F86-1D8E-4084-9879-B70EA9382D98}" destId="{978EB0F0-18B9-4D5A-84AD-6B5AE4F518C2}" srcOrd="0" destOrd="0" presId="urn:microsoft.com/office/officeart/2005/8/layout/hierarchy3"/>
    <dgm:cxn modelId="{C3646CDA-9839-477F-8E76-480AC74E88B7}" srcId="{37A2307F-7689-4CCB-955A-B0E5B1D90598}" destId="{CEEB1490-64C2-4B2B-8DCB-B0F1868EEA57}" srcOrd="2" destOrd="0" parTransId="{849695D8-EB2F-42AE-B170-636A94A67B89}" sibTransId="{AEE3E51B-5F46-4782-8069-8351A2F265A6}"/>
    <dgm:cxn modelId="{AB26A4EE-38DE-4733-9031-F77D1413A5BB}" type="presOf" srcId="{1A30E8A3-EE06-4270-990A-6F5999198B03}" destId="{496017BE-7226-45A3-92A3-A1D492842DFC}" srcOrd="0" destOrd="0" presId="urn:microsoft.com/office/officeart/2005/8/layout/hierarchy3"/>
    <dgm:cxn modelId="{E0CA4273-5152-4EC1-88E8-EACCC03BEAAB}" type="presParOf" srcId="{C83CDBB4-E54E-4C7C-9B17-3643DA5284C4}" destId="{BB273E33-4482-4801-8327-BFEEF91DB54F}" srcOrd="0" destOrd="0" presId="urn:microsoft.com/office/officeart/2005/8/layout/hierarchy3"/>
    <dgm:cxn modelId="{CDF3F454-0A86-4DE1-8145-065C7C4DFA25}" type="presParOf" srcId="{BB273E33-4482-4801-8327-BFEEF91DB54F}" destId="{5E7E7C96-F1F4-46E4-A669-4CA96A35AC8F}" srcOrd="0" destOrd="0" presId="urn:microsoft.com/office/officeart/2005/8/layout/hierarchy3"/>
    <dgm:cxn modelId="{6B465BCA-EDC9-4FAC-BDE1-62E308336146}" type="presParOf" srcId="{5E7E7C96-F1F4-46E4-A669-4CA96A35AC8F}" destId="{3D0033AE-A218-4272-85CD-D6355A5024A0}" srcOrd="0" destOrd="0" presId="urn:microsoft.com/office/officeart/2005/8/layout/hierarchy3"/>
    <dgm:cxn modelId="{4BA48AA7-A279-493F-93AC-7EF8671DBC7C}" type="presParOf" srcId="{5E7E7C96-F1F4-46E4-A669-4CA96A35AC8F}" destId="{ADB6001C-7E17-4A86-81B9-15798978226B}" srcOrd="1" destOrd="0" presId="urn:microsoft.com/office/officeart/2005/8/layout/hierarchy3"/>
    <dgm:cxn modelId="{4B27800F-476B-412C-902E-9562CD025D8B}" type="presParOf" srcId="{BB273E33-4482-4801-8327-BFEEF91DB54F}" destId="{7AF37240-7577-4B89-BC88-1F8B416705CC}" srcOrd="1" destOrd="0" presId="urn:microsoft.com/office/officeart/2005/8/layout/hierarchy3"/>
    <dgm:cxn modelId="{6FD75327-E606-49AB-A604-74904EB5A87F}" type="presParOf" srcId="{7AF37240-7577-4B89-BC88-1F8B416705CC}" destId="{76413E2D-1E70-4C19-A354-04D50985B715}" srcOrd="0" destOrd="0" presId="urn:microsoft.com/office/officeart/2005/8/layout/hierarchy3"/>
    <dgm:cxn modelId="{48E86803-79C8-4F3F-8746-484347D86C76}" type="presParOf" srcId="{7AF37240-7577-4B89-BC88-1F8B416705CC}" destId="{0D3C3EF3-27D2-4727-BBA8-071528FF6F5F}" srcOrd="1" destOrd="0" presId="urn:microsoft.com/office/officeart/2005/8/layout/hierarchy3"/>
    <dgm:cxn modelId="{3DF49AAA-096E-4967-B4D6-DA5EBB0FEB12}" type="presParOf" srcId="{7AF37240-7577-4B89-BC88-1F8B416705CC}" destId="{496017BE-7226-45A3-92A3-A1D492842DFC}" srcOrd="2" destOrd="0" presId="urn:microsoft.com/office/officeart/2005/8/layout/hierarchy3"/>
    <dgm:cxn modelId="{6D182DC3-9135-400F-94A2-E2BE1A7A5C4B}" type="presParOf" srcId="{7AF37240-7577-4B89-BC88-1F8B416705CC}" destId="{978EB0F0-18B9-4D5A-84AD-6B5AE4F518C2}" srcOrd="3" destOrd="0" presId="urn:microsoft.com/office/officeart/2005/8/layout/hierarchy3"/>
    <dgm:cxn modelId="{0F2825DB-4A72-4ED9-877A-5BD5100AB4F8}" type="presParOf" srcId="{7AF37240-7577-4B89-BC88-1F8B416705CC}" destId="{B2ABC525-9291-43B4-BE01-A358BA987EE3}" srcOrd="4" destOrd="0" presId="urn:microsoft.com/office/officeart/2005/8/layout/hierarchy3"/>
    <dgm:cxn modelId="{2E0707A0-0FBD-4991-AC79-90C644068774}" type="presParOf" srcId="{7AF37240-7577-4B89-BC88-1F8B416705CC}" destId="{C3FC8407-1AF5-410E-87CB-D0E48061CAAC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486E93-C116-488B-9318-C2DB71D4D46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BDCB99-1CC8-48D4-A05A-323942FAEF22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Ассоциация экспертиз России</a:t>
          </a:r>
          <a:endParaRPr lang="ru-RU" sz="24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547FEB29-F182-4B9F-8B1F-A6E37DFB4265}" type="parTrans" cxnId="{06360018-883C-4AFC-B095-22D99E64780D}">
      <dgm:prSet/>
      <dgm:spPr/>
      <dgm:t>
        <a:bodyPr/>
        <a:lstStyle/>
        <a:p>
          <a:endParaRPr lang="ru-RU" sz="2400">
            <a:latin typeface="Candara" panose="020E0502030303020204" pitchFamily="34" charset="0"/>
          </a:endParaRPr>
        </a:p>
      </dgm:t>
    </dgm:pt>
    <dgm:pt modelId="{51E7F824-6781-4948-BE6D-55AD936BB6F2}" type="sibTrans" cxnId="{06360018-883C-4AFC-B095-22D99E64780D}">
      <dgm:prSet/>
      <dgm:spPr/>
      <dgm:t>
        <a:bodyPr/>
        <a:lstStyle/>
        <a:p>
          <a:endParaRPr lang="ru-RU" sz="2400">
            <a:latin typeface="Candara" panose="020E0502030303020204" pitchFamily="34" charset="0"/>
          </a:endParaRPr>
        </a:p>
      </dgm:t>
    </dgm:pt>
    <dgm:pt modelId="{177F928D-184C-4929-8DD5-25208AF3847A}">
      <dgm:prSet custT="1"/>
      <dgm:spPr>
        <a:solidFill>
          <a:srgbClr val="0070C0"/>
        </a:solidFill>
      </dgm:spPr>
      <dgm:t>
        <a:bodyPr/>
        <a:lstStyle/>
        <a:p>
          <a:r>
            <a:rPr lang="ru-RU" sz="20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Ленинградская областная торгово-промышленная палата</a:t>
          </a:r>
        </a:p>
      </dgm:t>
    </dgm:pt>
    <dgm:pt modelId="{4AC0DA8D-8436-41D1-84AA-D4839D278DC9}" type="parTrans" cxnId="{2983AB74-C3DE-4743-9BD4-1DC7FBED124B}">
      <dgm:prSet/>
      <dgm:spPr/>
      <dgm:t>
        <a:bodyPr/>
        <a:lstStyle/>
        <a:p>
          <a:endParaRPr lang="ru-RU"/>
        </a:p>
      </dgm:t>
    </dgm:pt>
    <dgm:pt modelId="{4B57B615-1E27-4F2B-A42E-AC1E4104AF70}" type="sibTrans" cxnId="{2983AB74-C3DE-4743-9BD4-1DC7FBED124B}">
      <dgm:prSet/>
      <dgm:spPr/>
      <dgm:t>
        <a:bodyPr/>
        <a:lstStyle/>
        <a:p>
          <a:endParaRPr lang="ru-RU"/>
        </a:p>
      </dgm:t>
    </dgm:pt>
    <dgm:pt modelId="{503A49DF-809F-4892-AC86-E96EFC68FB6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Союз строительных организаций </a:t>
          </a:r>
          <a:br>
            <a:rPr lang="en-US" sz="20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</a:br>
          <a:r>
            <a:rPr lang="ru-RU" sz="20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Ленинградской области</a:t>
          </a:r>
        </a:p>
      </dgm:t>
    </dgm:pt>
    <dgm:pt modelId="{2E681346-AF7B-4B10-8C75-56359DF22DFF}" type="parTrans" cxnId="{AA1F38C3-79B7-4B13-BBDA-5559DF267D9C}">
      <dgm:prSet/>
      <dgm:spPr/>
      <dgm:t>
        <a:bodyPr/>
        <a:lstStyle/>
        <a:p>
          <a:endParaRPr lang="ru-RU"/>
        </a:p>
      </dgm:t>
    </dgm:pt>
    <dgm:pt modelId="{D521234A-6A9B-4A7B-BBCC-264562FC80F4}" type="sibTrans" cxnId="{AA1F38C3-79B7-4B13-BBDA-5559DF267D9C}">
      <dgm:prSet/>
      <dgm:spPr/>
      <dgm:t>
        <a:bodyPr/>
        <a:lstStyle/>
        <a:p>
          <a:endParaRPr lang="ru-RU"/>
        </a:p>
      </dgm:t>
    </dgm:pt>
    <dgm:pt modelId="{C14497D9-C99B-492B-881D-777F37C8CD8B}" type="pres">
      <dgm:prSet presAssocID="{80486E93-C116-488B-9318-C2DB71D4D460}" presName="linearFlow" presStyleCnt="0">
        <dgm:presLayoutVars>
          <dgm:dir/>
          <dgm:resizeHandles val="exact"/>
        </dgm:presLayoutVars>
      </dgm:prSet>
      <dgm:spPr/>
    </dgm:pt>
    <dgm:pt modelId="{585D6695-D868-4A06-A411-6C62D209D9B6}" type="pres">
      <dgm:prSet presAssocID="{A3BDCB99-1CC8-48D4-A05A-323942FAEF22}" presName="composite" presStyleCnt="0"/>
      <dgm:spPr/>
    </dgm:pt>
    <dgm:pt modelId="{B3DA9E8E-39BB-4D1B-A510-85C05ED761AC}" type="pres">
      <dgm:prSet presAssocID="{A3BDCB99-1CC8-48D4-A05A-323942FAEF22}" presName="imgShp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619" t="12190" r="-25619" b="12190"/>
          </a:stretch>
        </a:blipFill>
      </dgm:spPr>
    </dgm:pt>
    <dgm:pt modelId="{A5AA25CB-EE1C-4CA6-801B-1572AB1EC900}" type="pres">
      <dgm:prSet presAssocID="{A3BDCB99-1CC8-48D4-A05A-323942FAEF22}" presName="txShp" presStyleLbl="node1" presStyleIdx="0" presStyleCnt="3">
        <dgm:presLayoutVars>
          <dgm:bulletEnabled val="1"/>
        </dgm:presLayoutVars>
      </dgm:prSet>
      <dgm:spPr/>
    </dgm:pt>
    <dgm:pt modelId="{FFF3C005-FA8C-4858-8190-236EFAB845C9}" type="pres">
      <dgm:prSet presAssocID="{51E7F824-6781-4948-BE6D-55AD936BB6F2}" presName="spacing" presStyleCnt="0"/>
      <dgm:spPr/>
    </dgm:pt>
    <dgm:pt modelId="{081852F3-D332-4901-AFD2-4B0DB9570779}" type="pres">
      <dgm:prSet presAssocID="{503A49DF-809F-4892-AC86-E96EFC68FB6D}" presName="composite" presStyleCnt="0"/>
      <dgm:spPr/>
    </dgm:pt>
    <dgm:pt modelId="{A5948DD3-440A-4299-B203-FBF373BC76E9}" type="pres">
      <dgm:prSet presAssocID="{503A49DF-809F-4892-AC86-E96EFC68FB6D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AAF8886-C931-4586-B196-5E44998F4A0B}" type="pres">
      <dgm:prSet presAssocID="{503A49DF-809F-4892-AC86-E96EFC68FB6D}" presName="txShp" presStyleLbl="node1" presStyleIdx="1" presStyleCnt="3">
        <dgm:presLayoutVars>
          <dgm:bulletEnabled val="1"/>
        </dgm:presLayoutVars>
      </dgm:prSet>
      <dgm:spPr/>
    </dgm:pt>
    <dgm:pt modelId="{38A68F70-7C62-4297-A989-5667235A304E}" type="pres">
      <dgm:prSet presAssocID="{D521234A-6A9B-4A7B-BBCC-264562FC80F4}" presName="spacing" presStyleCnt="0"/>
      <dgm:spPr/>
    </dgm:pt>
    <dgm:pt modelId="{4A5041F0-4404-4261-BAA5-DA4AE9CDDABF}" type="pres">
      <dgm:prSet presAssocID="{177F928D-184C-4929-8DD5-25208AF3847A}" presName="composite" presStyleCnt="0"/>
      <dgm:spPr/>
    </dgm:pt>
    <dgm:pt modelId="{1C7B5E37-B684-49BA-9BA4-171BFEFE0703}" type="pres">
      <dgm:prSet presAssocID="{177F928D-184C-4929-8DD5-25208AF3847A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BD839F34-6C54-46E3-8024-3C9399EA862F}" type="pres">
      <dgm:prSet presAssocID="{177F928D-184C-4929-8DD5-25208AF3847A}" presName="txShp" presStyleLbl="node1" presStyleIdx="2" presStyleCnt="3">
        <dgm:presLayoutVars>
          <dgm:bulletEnabled val="1"/>
        </dgm:presLayoutVars>
      </dgm:prSet>
      <dgm:spPr/>
    </dgm:pt>
  </dgm:ptLst>
  <dgm:cxnLst>
    <dgm:cxn modelId="{06360018-883C-4AFC-B095-22D99E64780D}" srcId="{80486E93-C116-488B-9318-C2DB71D4D460}" destId="{A3BDCB99-1CC8-48D4-A05A-323942FAEF22}" srcOrd="0" destOrd="0" parTransId="{547FEB29-F182-4B9F-8B1F-A6E37DFB4265}" sibTransId="{51E7F824-6781-4948-BE6D-55AD936BB6F2}"/>
    <dgm:cxn modelId="{36379024-5315-45AD-BB4A-1F0ACB44184C}" type="presOf" srcId="{80486E93-C116-488B-9318-C2DB71D4D460}" destId="{C14497D9-C99B-492B-881D-777F37C8CD8B}" srcOrd="0" destOrd="0" presId="urn:microsoft.com/office/officeart/2005/8/layout/vList3"/>
    <dgm:cxn modelId="{4532272C-13F9-45E0-A07C-BE079AE111B3}" type="presOf" srcId="{503A49DF-809F-4892-AC86-E96EFC68FB6D}" destId="{FAAF8886-C931-4586-B196-5E44998F4A0B}" srcOrd="0" destOrd="0" presId="urn:microsoft.com/office/officeart/2005/8/layout/vList3"/>
    <dgm:cxn modelId="{4EC34374-EE02-496B-8DEB-6A187CE3D6E6}" type="presOf" srcId="{177F928D-184C-4929-8DD5-25208AF3847A}" destId="{BD839F34-6C54-46E3-8024-3C9399EA862F}" srcOrd="0" destOrd="0" presId="urn:microsoft.com/office/officeart/2005/8/layout/vList3"/>
    <dgm:cxn modelId="{2983AB74-C3DE-4743-9BD4-1DC7FBED124B}" srcId="{80486E93-C116-488B-9318-C2DB71D4D460}" destId="{177F928D-184C-4929-8DD5-25208AF3847A}" srcOrd="2" destOrd="0" parTransId="{4AC0DA8D-8436-41D1-84AA-D4839D278DC9}" sibTransId="{4B57B615-1E27-4F2B-A42E-AC1E4104AF70}"/>
    <dgm:cxn modelId="{AA1F38C3-79B7-4B13-BBDA-5559DF267D9C}" srcId="{80486E93-C116-488B-9318-C2DB71D4D460}" destId="{503A49DF-809F-4892-AC86-E96EFC68FB6D}" srcOrd="1" destOrd="0" parTransId="{2E681346-AF7B-4B10-8C75-56359DF22DFF}" sibTransId="{D521234A-6A9B-4A7B-BBCC-264562FC80F4}"/>
    <dgm:cxn modelId="{0FFB41E0-8E99-4786-B1BB-DC8DDF2DC898}" type="presOf" srcId="{A3BDCB99-1CC8-48D4-A05A-323942FAEF22}" destId="{A5AA25CB-EE1C-4CA6-801B-1572AB1EC900}" srcOrd="0" destOrd="0" presId="urn:microsoft.com/office/officeart/2005/8/layout/vList3"/>
    <dgm:cxn modelId="{F3FDBADC-3377-4685-8454-9DC6ED2049D0}" type="presParOf" srcId="{C14497D9-C99B-492B-881D-777F37C8CD8B}" destId="{585D6695-D868-4A06-A411-6C62D209D9B6}" srcOrd="0" destOrd="0" presId="urn:microsoft.com/office/officeart/2005/8/layout/vList3"/>
    <dgm:cxn modelId="{FE5B4F32-1225-49FE-83F0-BF86D6E7D21A}" type="presParOf" srcId="{585D6695-D868-4A06-A411-6C62D209D9B6}" destId="{B3DA9E8E-39BB-4D1B-A510-85C05ED761AC}" srcOrd="0" destOrd="0" presId="urn:microsoft.com/office/officeart/2005/8/layout/vList3"/>
    <dgm:cxn modelId="{1CDAD04B-8C84-42F4-AF97-97F2E2BFB6E9}" type="presParOf" srcId="{585D6695-D868-4A06-A411-6C62D209D9B6}" destId="{A5AA25CB-EE1C-4CA6-801B-1572AB1EC900}" srcOrd="1" destOrd="0" presId="urn:microsoft.com/office/officeart/2005/8/layout/vList3"/>
    <dgm:cxn modelId="{DF909A1D-1C6B-4420-B276-503EF566D639}" type="presParOf" srcId="{C14497D9-C99B-492B-881D-777F37C8CD8B}" destId="{FFF3C005-FA8C-4858-8190-236EFAB845C9}" srcOrd="1" destOrd="0" presId="urn:microsoft.com/office/officeart/2005/8/layout/vList3"/>
    <dgm:cxn modelId="{7E0DD821-26DA-46FA-B8B5-F94C04E2F3FB}" type="presParOf" srcId="{C14497D9-C99B-492B-881D-777F37C8CD8B}" destId="{081852F3-D332-4901-AFD2-4B0DB9570779}" srcOrd="2" destOrd="0" presId="urn:microsoft.com/office/officeart/2005/8/layout/vList3"/>
    <dgm:cxn modelId="{1CBB35A2-931E-4914-87DF-24ED86FD9BAB}" type="presParOf" srcId="{081852F3-D332-4901-AFD2-4B0DB9570779}" destId="{A5948DD3-440A-4299-B203-FBF373BC76E9}" srcOrd="0" destOrd="0" presId="urn:microsoft.com/office/officeart/2005/8/layout/vList3"/>
    <dgm:cxn modelId="{8D280F1F-ABC3-45AB-9852-94876DDF542B}" type="presParOf" srcId="{081852F3-D332-4901-AFD2-4B0DB9570779}" destId="{FAAF8886-C931-4586-B196-5E44998F4A0B}" srcOrd="1" destOrd="0" presId="urn:microsoft.com/office/officeart/2005/8/layout/vList3"/>
    <dgm:cxn modelId="{E4EE515C-C36D-40B3-BEAD-8BBED90D9E0A}" type="presParOf" srcId="{C14497D9-C99B-492B-881D-777F37C8CD8B}" destId="{38A68F70-7C62-4297-A989-5667235A304E}" srcOrd="3" destOrd="0" presId="urn:microsoft.com/office/officeart/2005/8/layout/vList3"/>
    <dgm:cxn modelId="{E7888F26-40CD-4A6E-A1ED-D6DB7F18A880}" type="presParOf" srcId="{C14497D9-C99B-492B-881D-777F37C8CD8B}" destId="{4A5041F0-4404-4261-BAA5-DA4AE9CDDABF}" srcOrd="4" destOrd="0" presId="urn:microsoft.com/office/officeart/2005/8/layout/vList3"/>
    <dgm:cxn modelId="{9E00B2C6-CE35-4720-B295-9F2FBC18D2A0}" type="presParOf" srcId="{4A5041F0-4404-4261-BAA5-DA4AE9CDDABF}" destId="{1C7B5E37-B684-49BA-9BA4-171BFEFE0703}" srcOrd="0" destOrd="0" presId="urn:microsoft.com/office/officeart/2005/8/layout/vList3"/>
    <dgm:cxn modelId="{20208632-857F-4F0F-936D-CBD3ABC755C3}" type="presParOf" srcId="{4A5041F0-4404-4261-BAA5-DA4AE9CDDABF}" destId="{BD839F34-6C54-46E3-8024-3C9399EA862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84EE91-3A51-48CA-8BE6-BB06057E5BE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A2307F-7689-4CCB-955A-B0E5B1D9059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600" b="1" i="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ГАУ «</a:t>
          </a:r>
          <a:r>
            <a:rPr lang="ru-RU" sz="2600" b="1" i="0" dirty="0" err="1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Леноблгосэкспертиза</a:t>
          </a:r>
          <a:r>
            <a:rPr lang="ru-RU" sz="2600" b="1" i="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» участвует в работе</a:t>
          </a:r>
          <a:br>
            <a:rPr lang="ru-RU" sz="2600" b="1" i="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</a:br>
          <a:r>
            <a:rPr lang="ru-RU" sz="2600" b="1" i="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комитетов Ассоциации экспертиз России</a:t>
          </a:r>
        </a:p>
      </dgm:t>
    </dgm:pt>
    <dgm:pt modelId="{13F3B2DD-A4A4-416E-84DD-32B91E5AF200}" type="parTrans" cxnId="{8F6DD62B-B4FF-4F88-8CEA-E62DF68B2017}">
      <dgm:prSet/>
      <dgm:spPr/>
      <dgm:t>
        <a:bodyPr/>
        <a:lstStyle/>
        <a:p>
          <a:endParaRPr lang="ru-RU"/>
        </a:p>
      </dgm:t>
    </dgm:pt>
    <dgm:pt modelId="{13141C41-3C40-4B01-B8D6-FBB281C7DF77}" type="sibTrans" cxnId="{8F6DD62B-B4FF-4F88-8CEA-E62DF68B2017}">
      <dgm:prSet/>
      <dgm:spPr/>
      <dgm:t>
        <a:bodyPr/>
        <a:lstStyle/>
        <a:p>
          <a:endParaRPr lang="ru-RU"/>
        </a:p>
      </dgm:t>
    </dgm:pt>
    <dgm:pt modelId="{397F50DF-37FC-44CC-9910-8D09E5229B68}">
      <dgm:prSet phldrT="[Текст]" custT="1"/>
      <dgm:spPr/>
      <dgm:t>
        <a:bodyPr/>
        <a:lstStyle/>
        <a:p>
          <a:pPr algn="l"/>
          <a:r>
            <a:rPr lang="ru-RU" sz="20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Комитет по профессиональному развитию экспертного сообщества</a:t>
          </a:r>
          <a:endParaRPr lang="ru-RU" sz="20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CC3D9B7E-BCC7-49F3-B2C4-6A43A3ADF173}" type="parTrans" cxnId="{E049F879-9505-40DB-9511-7997D38B42B1}">
      <dgm:prSet/>
      <dgm:spPr/>
      <dgm:t>
        <a:bodyPr/>
        <a:lstStyle/>
        <a:p>
          <a:endParaRPr lang="ru-RU"/>
        </a:p>
      </dgm:t>
    </dgm:pt>
    <dgm:pt modelId="{6DC95553-465D-4091-85DE-F4E338E4E1C3}" type="sibTrans" cxnId="{E049F879-9505-40DB-9511-7997D38B42B1}">
      <dgm:prSet/>
      <dgm:spPr/>
      <dgm:t>
        <a:bodyPr/>
        <a:lstStyle/>
        <a:p>
          <a:endParaRPr lang="ru-RU"/>
        </a:p>
      </dgm:t>
    </dgm:pt>
    <dgm:pt modelId="{8FBA7F86-1D8E-4084-9879-B70EA9382D98}">
      <dgm:prSet custT="1"/>
      <dgm:spPr/>
      <dgm:t>
        <a:bodyPr/>
        <a:lstStyle/>
        <a:p>
          <a:pPr algn="l"/>
          <a:r>
            <a:rPr lang="ru-RU" sz="20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Комитет по цифровому развитию института экспертизы</a:t>
          </a:r>
          <a:endParaRPr lang="ru-RU" sz="20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1A30E8A3-EE06-4270-990A-6F5999198B03}" type="parTrans" cxnId="{E58DF241-C0A6-4356-A94E-239AA138D5C3}">
      <dgm:prSet/>
      <dgm:spPr/>
      <dgm:t>
        <a:bodyPr/>
        <a:lstStyle/>
        <a:p>
          <a:endParaRPr lang="ru-RU"/>
        </a:p>
      </dgm:t>
    </dgm:pt>
    <dgm:pt modelId="{DC2501AA-6C55-4D50-BE1C-C7FD77F0B3DF}" type="sibTrans" cxnId="{E58DF241-C0A6-4356-A94E-239AA138D5C3}">
      <dgm:prSet/>
      <dgm:spPr/>
      <dgm:t>
        <a:bodyPr/>
        <a:lstStyle/>
        <a:p>
          <a:endParaRPr lang="ru-RU"/>
        </a:p>
      </dgm:t>
    </dgm:pt>
    <dgm:pt modelId="{C83CDBB4-E54E-4C7C-9B17-3643DA5284C4}" type="pres">
      <dgm:prSet presAssocID="{A684EE91-3A51-48CA-8BE6-BB06057E5BE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273E33-4482-4801-8327-BFEEF91DB54F}" type="pres">
      <dgm:prSet presAssocID="{37A2307F-7689-4CCB-955A-B0E5B1D90598}" presName="root" presStyleCnt="0"/>
      <dgm:spPr/>
    </dgm:pt>
    <dgm:pt modelId="{5E7E7C96-F1F4-46E4-A669-4CA96A35AC8F}" type="pres">
      <dgm:prSet presAssocID="{37A2307F-7689-4CCB-955A-B0E5B1D90598}" presName="rootComposite" presStyleCnt="0"/>
      <dgm:spPr/>
    </dgm:pt>
    <dgm:pt modelId="{3D0033AE-A218-4272-85CD-D6355A5024A0}" type="pres">
      <dgm:prSet presAssocID="{37A2307F-7689-4CCB-955A-B0E5B1D90598}" presName="rootText" presStyleLbl="node1" presStyleIdx="0" presStyleCnt="1" custScaleX="477946" custScaleY="109906" custLinFactNeighborY="6090"/>
      <dgm:spPr/>
    </dgm:pt>
    <dgm:pt modelId="{ADB6001C-7E17-4A86-81B9-15798978226B}" type="pres">
      <dgm:prSet presAssocID="{37A2307F-7689-4CCB-955A-B0E5B1D90598}" presName="rootConnector" presStyleLbl="node1" presStyleIdx="0" presStyleCnt="1"/>
      <dgm:spPr/>
    </dgm:pt>
    <dgm:pt modelId="{7AF37240-7577-4B89-BC88-1F8B416705CC}" type="pres">
      <dgm:prSet presAssocID="{37A2307F-7689-4CCB-955A-B0E5B1D90598}" presName="childShape" presStyleCnt="0"/>
      <dgm:spPr/>
    </dgm:pt>
    <dgm:pt modelId="{76413E2D-1E70-4C19-A354-04D50985B715}" type="pres">
      <dgm:prSet presAssocID="{CC3D9B7E-BCC7-49F3-B2C4-6A43A3ADF173}" presName="Name13" presStyleLbl="parChTrans1D2" presStyleIdx="0" presStyleCnt="2"/>
      <dgm:spPr/>
    </dgm:pt>
    <dgm:pt modelId="{0D3C3EF3-27D2-4727-BBA8-071528FF6F5F}" type="pres">
      <dgm:prSet presAssocID="{397F50DF-37FC-44CC-9910-8D09E5229B68}" presName="childText" presStyleLbl="bgAcc1" presStyleIdx="0" presStyleCnt="2" custScaleX="518744">
        <dgm:presLayoutVars>
          <dgm:bulletEnabled val="1"/>
        </dgm:presLayoutVars>
      </dgm:prSet>
      <dgm:spPr/>
    </dgm:pt>
    <dgm:pt modelId="{496017BE-7226-45A3-92A3-A1D492842DFC}" type="pres">
      <dgm:prSet presAssocID="{1A30E8A3-EE06-4270-990A-6F5999198B03}" presName="Name13" presStyleLbl="parChTrans1D2" presStyleIdx="1" presStyleCnt="2"/>
      <dgm:spPr/>
    </dgm:pt>
    <dgm:pt modelId="{978EB0F0-18B9-4D5A-84AD-6B5AE4F518C2}" type="pres">
      <dgm:prSet presAssocID="{8FBA7F86-1D8E-4084-9879-B70EA9382D98}" presName="childText" presStyleLbl="bgAcc1" presStyleIdx="1" presStyleCnt="2" custScaleX="520741" custLinFactNeighborX="662" custLinFactNeighborY="-5962">
        <dgm:presLayoutVars>
          <dgm:bulletEnabled val="1"/>
        </dgm:presLayoutVars>
      </dgm:prSet>
      <dgm:spPr/>
    </dgm:pt>
  </dgm:ptLst>
  <dgm:cxnLst>
    <dgm:cxn modelId="{687F4324-AFA0-4CFB-9BB6-92B74FCD104C}" type="presOf" srcId="{37A2307F-7689-4CCB-955A-B0E5B1D90598}" destId="{3D0033AE-A218-4272-85CD-D6355A5024A0}" srcOrd="0" destOrd="0" presId="urn:microsoft.com/office/officeart/2005/8/layout/hierarchy3"/>
    <dgm:cxn modelId="{8F6DD62B-B4FF-4F88-8CEA-E62DF68B2017}" srcId="{A684EE91-3A51-48CA-8BE6-BB06057E5BEC}" destId="{37A2307F-7689-4CCB-955A-B0E5B1D90598}" srcOrd="0" destOrd="0" parTransId="{13F3B2DD-A4A4-416E-84DD-32B91E5AF200}" sibTransId="{13141C41-3C40-4B01-B8D6-FBB281C7DF77}"/>
    <dgm:cxn modelId="{389D3D5E-62D6-484B-92DE-4D838916E9FC}" type="presOf" srcId="{397F50DF-37FC-44CC-9910-8D09E5229B68}" destId="{0D3C3EF3-27D2-4727-BBA8-071528FF6F5F}" srcOrd="0" destOrd="0" presId="urn:microsoft.com/office/officeart/2005/8/layout/hierarchy3"/>
    <dgm:cxn modelId="{E58DF241-C0A6-4356-A94E-239AA138D5C3}" srcId="{37A2307F-7689-4CCB-955A-B0E5B1D90598}" destId="{8FBA7F86-1D8E-4084-9879-B70EA9382D98}" srcOrd="1" destOrd="0" parTransId="{1A30E8A3-EE06-4270-990A-6F5999198B03}" sibTransId="{DC2501AA-6C55-4D50-BE1C-C7FD77F0B3DF}"/>
    <dgm:cxn modelId="{07EAE44A-EA9E-421B-93F0-FB57BC621829}" type="presOf" srcId="{CC3D9B7E-BCC7-49F3-B2C4-6A43A3ADF173}" destId="{76413E2D-1E70-4C19-A354-04D50985B715}" srcOrd="0" destOrd="0" presId="urn:microsoft.com/office/officeart/2005/8/layout/hierarchy3"/>
    <dgm:cxn modelId="{9693F86A-95AC-4983-B08D-99B7C762B06A}" type="presOf" srcId="{A684EE91-3A51-48CA-8BE6-BB06057E5BEC}" destId="{C83CDBB4-E54E-4C7C-9B17-3643DA5284C4}" srcOrd="0" destOrd="0" presId="urn:microsoft.com/office/officeart/2005/8/layout/hierarchy3"/>
    <dgm:cxn modelId="{E049F879-9505-40DB-9511-7997D38B42B1}" srcId="{37A2307F-7689-4CCB-955A-B0E5B1D90598}" destId="{397F50DF-37FC-44CC-9910-8D09E5229B68}" srcOrd="0" destOrd="0" parTransId="{CC3D9B7E-BCC7-49F3-B2C4-6A43A3ADF173}" sibTransId="{6DC95553-465D-4091-85DE-F4E338E4E1C3}"/>
    <dgm:cxn modelId="{70C2D398-A54A-4BB1-8E73-CCED9CAF7E1A}" type="presOf" srcId="{37A2307F-7689-4CCB-955A-B0E5B1D90598}" destId="{ADB6001C-7E17-4A86-81B9-15798978226B}" srcOrd="1" destOrd="0" presId="urn:microsoft.com/office/officeart/2005/8/layout/hierarchy3"/>
    <dgm:cxn modelId="{A43E25CF-63C5-4805-A9AC-8245DB9690FF}" type="presOf" srcId="{8FBA7F86-1D8E-4084-9879-B70EA9382D98}" destId="{978EB0F0-18B9-4D5A-84AD-6B5AE4F518C2}" srcOrd="0" destOrd="0" presId="urn:microsoft.com/office/officeart/2005/8/layout/hierarchy3"/>
    <dgm:cxn modelId="{AB26A4EE-38DE-4733-9031-F77D1413A5BB}" type="presOf" srcId="{1A30E8A3-EE06-4270-990A-6F5999198B03}" destId="{496017BE-7226-45A3-92A3-A1D492842DFC}" srcOrd="0" destOrd="0" presId="urn:microsoft.com/office/officeart/2005/8/layout/hierarchy3"/>
    <dgm:cxn modelId="{E0CA4273-5152-4EC1-88E8-EACCC03BEAAB}" type="presParOf" srcId="{C83CDBB4-E54E-4C7C-9B17-3643DA5284C4}" destId="{BB273E33-4482-4801-8327-BFEEF91DB54F}" srcOrd="0" destOrd="0" presId="urn:microsoft.com/office/officeart/2005/8/layout/hierarchy3"/>
    <dgm:cxn modelId="{CDF3F454-0A86-4DE1-8145-065C7C4DFA25}" type="presParOf" srcId="{BB273E33-4482-4801-8327-BFEEF91DB54F}" destId="{5E7E7C96-F1F4-46E4-A669-4CA96A35AC8F}" srcOrd="0" destOrd="0" presId="urn:microsoft.com/office/officeart/2005/8/layout/hierarchy3"/>
    <dgm:cxn modelId="{6B465BCA-EDC9-4FAC-BDE1-62E308336146}" type="presParOf" srcId="{5E7E7C96-F1F4-46E4-A669-4CA96A35AC8F}" destId="{3D0033AE-A218-4272-85CD-D6355A5024A0}" srcOrd="0" destOrd="0" presId="urn:microsoft.com/office/officeart/2005/8/layout/hierarchy3"/>
    <dgm:cxn modelId="{4BA48AA7-A279-493F-93AC-7EF8671DBC7C}" type="presParOf" srcId="{5E7E7C96-F1F4-46E4-A669-4CA96A35AC8F}" destId="{ADB6001C-7E17-4A86-81B9-15798978226B}" srcOrd="1" destOrd="0" presId="urn:microsoft.com/office/officeart/2005/8/layout/hierarchy3"/>
    <dgm:cxn modelId="{4B27800F-476B-412C-902E-9562CD025D8B}" type="presParOf" srcId="{BB273E33-4482-4801-8327-BFEEF91DB54F}" destId="{7AF37240-7577-4B89-BC88-1F8B416705CC}" srcOrd="1" destOrd="0" presId="urn:microsoft.com/office/officeart/2005/8/layout/hierarchy3"/>
    <dgm:cxn modelId="{6FD75327-E606-49AB-A604-74904EB5A87F}" type="presParOf" srcId="{7AF37240-7577-4B89-BC88-1F8B416705CC}" destId="{76413E2D-1E70-4C19-A354-04D50985B715}" srcOrd="0" destOrd="0" presId="urn:microsoft.com/office/officeart/2005/8/layout/hierarchy3"/>
    <dgm:cxn modelId="{48E86803-79C8-4F3F-8746-484347D86C76}" type="presParOf" srcId="{7AF37240-7577-4B89-BC88-1F8B416705CC}" destId="{0D3C3EF3-27D2-4727-BBA8-071528FF6F5F}" srcOrd="1" destOrd="0" presId="urn:microsoft.com/office/officeart/2005/8/layout/hierarchy3"/>
    <dgm:cxn modelId="{3DF49AAA-096E-4967-B4D6-DA5EBB0FEB12}" type="presParOf" srcId="{7AF37240-7577-4B89-BC88-1F8B416705CC}" destId="{496017BE-7226-45A3-92A3-A1D492842DFC}" srcOrd="2" destOrd="0" presId="urn:microsoft.com/office/officeart/2005/8/layout/hierarchy3"/>
    <dgm:cxn modelId="{6D182DC3-9135-400F-94A2-E2BE1A7A5C4B}" type="presParOf" srcId="{7AF37240-7577-4B89-BC88-1F8B416705CC}" destId="{978EB0F0-18B9-4D5A-84AD-6B5AE4F518C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684EE91-3A51-48CA-8BE6-BB06057E5BE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A2307F-7689-4CCB-955A-B0E5B1D9059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600" b="1" i="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Отраслевые мероприятия ГАУ «</a:t>
          </a:r>
          <a:r>
            <a:rPr lang="ru-RU" sz="2600" b="1" i="0" dirty="0" err="1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Леноблгосэкспертиза</a:t>
          </a:r>
          <a:r>
            <a:rPr lang="ru-RU" sz="2600" b="1" i="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» </a:t>
          </a:r>
        </a:p>
      </dgm:t>
    </dgm:pt>
    <dgm:pt modelId="{13F3B2DD-A4A4-416E-84DD-32B91E5AF200}" type="parTrans" cxnId="{8F6DD62B-B4FF-4F88-8CEA-E62DF68B2017}">
      <dgm:prSet/>
      <dgm:spPr/>
      <dgm:t>
        <a:bodyPr/>
        <a:lstStyle/>
        <a:p>
          <a:endParaRPr lang="ru-RU"/>
        </a:p>
      </dgm:t>
    </dgm:pt>
    <dgm:pt modelId="{13141C41-3C40-4B01-B8D6-FBB281C7DF77}" type="sibTrans" cxnId="{8F6DD62B-B4FF-4F88-8CEA-E62DF68B2017}">
      <dgm:prSet/>
      <dgm:spPr/>
      <dgm:t>
        <a:bodyPr/>
        <a:lstStyle/>
        <a:p>
          <a:endParaRPr lang="ru-RU"/>
        </a:p>
      </dgm:t>
    </dgm:pt>
    <dgm:pt modelId="{397F50DF-37FC-44CC-9910-8D09E5229B68}">
      <dgm:prSet phldrT="[Текст]" custT="1"/>
      <dgm:spPr/>
      <dgm:t>
        <a:bodyPr/>
        <a:lstStyle/>
        <a:p>
          <a:pPr algn="l"/>
          <a:r>
            <a:rPr lang="ru-RU" sz="1600" dirty="0"/>
            <a:t>Всероссийский конкурс «Лучший сметчик: лига регионов»</a:t>
          </a:r>
          <a:endParaRPr lang="ru-RU" sz="16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CC3D9B7E-BCC7-49F3-B2C4-6A43A3ADF173}" type="parTrans" cxnId="{E049F879-9505-40DB-9511-7997D38B42B1}">
      <dgm:prSet/>
      <dgm:spPr/>
      <dgm:t>
        <a:bodyPr/>
        <a:lstStyle/>
        <a:p>
          <a:endParaRPr lang="ru-RU"/>
        </a:p>
      </dgm:t>
    </dgm:pt>
    <dgm:pt modelId="{6DC95553-465D-4091-85DE-F4E338E4E1C3}" type="sibTrans" cxnId="{E049F879-9505-40DB-9511-7997D38B42B1}">
      <dgm:prSet/>
      <dgm:spPr/>
      <dgm:t>
        <a:bodyPr/>
        <a:lstStyle/>
        <a:p>
          <a:endParaRPr lang="ru-RU"/>
        </a:p>
      </dgm:t>
    </dgm:pt>
    <dgm:pt modelId="{8FBA7F86-1D8E-4084-9879-B70EA9382D98}">
      <dgm:prSet custT="1"/>
      <dgm:spPr/>
      <dgm:t>
        <a:bodyPr/>
        <a:lstStyle/>
        <a:p>
          <a:pPr algn="l"/>
          <a:r>
            <a:rPr lang="ru-RU" sz="1600" dirty="0"/>
            <a:t>X Всероссийское совещание организаций государственной экспертизы</a:t>
          </a:r>
          <a:endParaRPr lang="ru-RU" sz="16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1A30E8A3-EE06-4270-990A-6F5999198B03}" type="parTrans" cxnId="{E58DF241-C0A6-4356-A94E-239AA138D5C3}">
      <dgm:prSet/>
      <dgm:spPr/>
      <dgm:t>
        <a:bodyPr/>
        <a:lstStyle/>
        <a:p>
          <a:endParaRPr lang="ru-RU"/>
        </a:p>
      </dgm:t>
    </dgm:pt>
    <dgm:pt modelId="{DC2501AA-6C55-4D50-BE1C-C7FD77F0B3DF}" type="sibTrans" cxnId="{E58DF241-C0A6-4356-A94E-239AA138D5C3}">
      <dgm:prSet/>
      <dgm:spPr/>
      <dgm:t>
        <a:bodyPr/>
        <a:lstStyle/>
        <a:p>
          <a:endParaRPr lang="ru-RU"/>
        </a:p>
      </dgm:t>
    </dgm:pt>
    <dgm:pt modelId="{51A58920-D4BC-48CC-8A36-7D5BAB75A051}">
      <dgm:prSet custT="1"/>
      <dgm:spPr/>
      <dgm:t>
        <a:bodyPr/>
        <a:lstStyle/>
        <a:p>
          <a:pPr algn="l"/>
          <a:r>
            <a:rPr lang="ru-RU" sz="1600"/>
            <a:t>Регулярные заседания </a:t>
          </a:r>
          <a:r>
            <a:rPr lang="ru-RU" sz="1600" dirty="0"/>
            <a:t>правления Ассоциации экспертиз России</a:t>
          </a:r>
        </a:p>
      </dgm:t>
    </dgm:pt>
    <dgm:pt modelId="{19B35105-C395-49BF-8FF3-5558C7705965}" type="parTrans" cxnId="{0540EC56-3BBD-4C4B-BB2C-75B3D12E4E4A}">
      <dgm:prSet/>
      <dgm:spPr/>
      <dgm:t>
        <a:bodyPr/>
        <a:lstStyle/>
        <a:p>
          <a:endParaRPr lang="ru-RU"/>
        </a:p>
      </dgm:t>
    </dgm:pt>
    <dgm:pt modelId="{89E12E47-241B-42EE-B641-3E696B16D37F}" type="sibTrans" cxnId="{0540EC56-3BBD-4C4B-BB2C-75B3D12E4E4A}">
      <dgm:prSet/>
      <dgm:spPr/>
      <dgm:t>
        <a:bodyPr/>
        <a:lstStyle/>
        <a:p>
          <a:endParaRPr lang="ru-RU"/>
        </a:p>
      </dgm:t>
    </dgm:pt>
    <dgm:pt modelId="{7B0275FF-9F70-4992-B831-D1DE69918F16}">
      <dgm:prSet custT="1"/>
      <dgm:spPr/>
      <dgm:t>
        <a:bodyPr/>
        <a:lstStyle/>
        <a:p>
          <a:pPr algn="l"/>
          <a:r>
            <a:rPr lang="ru-RU" sz="1600" dirty="0"/>
            <a:t>Тематический круглый стол Главгосэкспертизы России «Эффективный заказчик – ключ к успешным проектам» в рамках программы Международного форума и выставки 100+ </a:t>
          </a:r>
          <a:r>
            <a:rPr lang="ru-RU" sz="1600" dirty="0" err="1"/>
            <a:t>TechnoBuild</a:t>
          </a:r>
          <a:endParaRPr lang="ru-RU" sz="1600" dirty="0"/>
        </a:p>
      </dgm:t>
    </dgm:pt>
    <dgm:pt modelId="{F9DFA28D-726D-4FB4-8B4A-C558D520C8E5}" type="parTrans" cxnId="{64F30DA6-35CC-4F0F-8FE9-79F5557390DA}">
      <dgm:prSet/>
      <dgm:spPr/>
      <dgm:t>
        <a:bodyPr/>
        <a:lstStyle/>
        <a:p>
          <a:endParaRPr lang="ru-RU"/>
        </a:p>
      </dgm:t>
    </dgm:pt>
    <dgm:pt modelId="{2777B14C-8DFF-45AA-8F90-D4AF4A4AD420}" type="sibTrans" cxnId="{64F30DA6-35CC-4F0F-8FE9-79F5557390DA}">
      <dgm:prSet/>
      <dgm:spPr/>
      <dgm:t>
        <a:bodyPr/>
        <a:lstStyle/>
        <a:p>
          <a:endParaRPr lang="ru-RU"/>
        </a:p>
      </dgm:t>
    </dgm:pt>
    <dgm:pt modelId="{64C42E85-07A2-47A6-B3B7-1ED8D6E5C4E3}">
      <dgm:prSet custT="1"/>
      <dgm:spPr/>
      <dgm:t>
        <a:bodyPr/>
        <a:lstStyle/>
        <a:p>
          <a:pPr algn="l"/>
          <a:r>
            <a:rPr lang="ru-RU" sz="1600" dirty="0"/>
            <a:t>VII</a:t>
          </a:r>
          <a:r>
            <a:rPr lang="en-US" sz="1600" dirty="0"/>
            <a:t>I</a:t>
          </a:r>
          <a:r>
            <a:rPr lang="ru-RU" sz="1600" dirty="0"/>
            <a:t> международная конференция «Развитие института строительной экспертизы»</a:t>
          </a:r>
        </a:p>
      </dgm:t>
    </dgm:pt>
    <dgm:pt modelId="{E942CA5E-8D18-4F81-9F8A-4675C797B552}" type="parTrans" cxnId="{5E7E8F4E-D1F3-4378-8938-43835D3944D5}">
      <dgm:prSet/>
      <dgm:spPr/>
      <dgm:t>
        <a:bodyPr/>
        <a:lstStyle/>
        <a:p>
          <a:endParaRPr lang="ru-RU"/>
        </a:p>
      </dgm:t>
    </dgm:pt>
    <dgm:pt modelId="{F71E728F-906A-45B0-A579-3C7C077BD7E6}" type="sibTrans" cxnId="{5E7E8F4E-D1F3-4378-8938-43835D3944D5}">
      <dgm:prSet/>
      <dgm:spPr/>
      <dgm:t>
        <a:bodyPr/>
        <a:lstStyle/>
        <a:p>
          <a:endParaRPr lang="ru-RU"/>
        </a:p>
      </dgm:t>
    </dgm:pt>
    <dgm:pt modelId="{C83CDBB4-E54E-4C7C-9B17-3643DA5284C4}" type="pres">
      <dgm:prSet presAssocID="{A684EE91-3A51-48CA-8BE6-BB06057E5BE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273E33-4482-4801-8327-BFEEF91DB54F}" type="pres">
      <dgm:prSet presAssocID="{37A2307F-7689-4CCB-955A-B0E5B1D90598}" presName="root" presStyleCnt="0"/>
      <dgm:spPr/>
    </dgm:pt>
    <dgm:pt modelId="{5E7E7C96-F1F4-46E4-A669-4CA96A35AC8F}" type="pres">
      <dgm:prSet presAssocID="{37A2307F-7689-4CCB-955A-B0E5B1D90598}" presName="rootComposite" presStyleCnt="0"/>
      <dgm:spPr/>
    </dgm:pt>
    <dgm:pt modelId="{3D0033AE-A218-4272-85CD-D6355A5024A0}" type="pres">
      <dgm:prSet presAssocID="{37A2307F-7689-4CCB-955A-B0E5B1D90598}" presName="rootText" presStyleLbl="node1" presStyleIdx="0" presStyleCnt="1" custScaleX="887541" custScaleY="195976" custLinFactNeighborX="773" custLinFactNeighborY="-65312"/>
      <dgm:spPr/>
    </dgm:pt>
    <dgm:pt modelId="{ADB6001C-7E17-4A86-81B9-15798978226B}" type="pres">
      <dgm:prSet presAssocID="{37A2307F-7689-4CCB-955A-B0E5B1D90598}" presName="rootConnector" presStyleLbl="node1" presStyleIdx="0" presStyleCnt="1"/>
      <dgm:spPr/>
    </dgm:pt>
    <dgm:pt modelId="{7AF37240-7577-4B89-BC88-1F8B416705CC}" type="pres">
      <dgm:prSet presAssocID="{37A2307F-7689-4CCB-955A-B0E5B1D90598}" presName="childShape" presStyleCnt="0"/>
      <dgm:spPr/>
    </dgm:pt>
    <dgm:pt modelId="{76413E2D-1E70-4C19-A354-04D50985B715}" type="pres">
      <dgm:prSet presAssocID="{CC3D9B7E-BCC7-49F3-B2C4-6A43A3ADF173}" presName="Name13" presStyleLbl="parChTrans1D2" presStyleIdx="0" presStyleCnt="5"/>
      <dgm:spPr/>
    </dgm:pt>
    <dgm:pt modelId="{0D3C3EF3-27D2-4727-BBA8-071528FF6F5F}" type="pres">
      <dgm:prSet presAssocID="{397F50DF-37FC-44CC-9910-8D09E5229B68}" presName="childText" presStyleLbl="bgAcc1" presStyleIdx="0" presStyleCnt="5" custScaleX="932642" custScaleY="162388">
        <dgm:presLayoutVars>
          <dgm:bulletEnabled val="1"/>
        </dgm:presLayoutVars>
      </dgm:prSet>
      <dgm:spPr/>
    </dgm:pt>
    <dgm:pt modelId="{496017BE-7226-45A3-92A3-A1D492842DFC}" type="pres">
      <dgm:prSet presAssocID="{1A30E8A3-EE06-4270-990A-6F5999198B03}" presName="Name13" presStyleLbl="parChTrans1D2" presStyleIdx="1" presStyleCnt="5"/>
      <dgm:spPr/>
    </dgm:pt>
    <dgm:pt modelId="{978EB0F0-18B9-4D5A-84AD-6B5AE4F518C2}" type="pres">
      <dgm:prSet presAssocID="{8FBA7F86-1D8E-4084-9879-B70EA9382D98}" presName="childText" presStyleLbl="bgAcc1" presStyleIdx="1" presStyleCnt="5" custScaleX="936895" custLinFactNeighborX="662" custLinFactNeighborY="-5962">
        <dgm:presLayoutVars>
          <dgm:bulletEnabled val="1"/>
        </dgm:presLayoutVars>
      </dgm:prSet>
      <dgm:spPr/>
    </dgm:pt>
    <dgm:pt modelId="{C9DD26C1-B9B3-4B17-A3B7-984CCA7C2646}" type="pres">
      <dgm:prSet presAssocID="{E942CA5E-8D18-4F81-9F8A-4675C797B552}" presName="Name13" presStyleLbl="parChTrans1D2" presStyleIdx="2" presStyleCnt="5"/>
      <dgm:spPr/>
    </dgm:pt>
    <dgm:pt modelId="{012E4322-9144-492A-AD6D-CCAD595C8F88}" type="pres">
      <dgm:prSet presAssocID="{64C42E85-07A2-47A6-B3B7-1ED8D6E5C4E3}" presName="childText" presStyleLbl="bgAcc1" presStyleIdx="2" presStyleCnt="5" custScaleX="935069">
        <dgm:presLayoutVars>
          <dgm:bulletEnabled val="1"/>
        </dgm:presLayoutVars>
      </dgm:prSet>
      <dgm:spPr/>
    </dgm:pt>
    <dgm:pt modelId="{2553EB76-AC56-44DA-A2D8-76A8EFD3F290}" type="pres">
      <dgm:prSet presAssocID="{F9DFA28D-726D-4FB4-8B4A-C558D520C8E5}" presName="Name13" presStyleLbl="parChTrans1D2" presStyleIdx="3" presStyleCnt="5"/>
      <dgm:spPr/>
    </dgm:pt>
    <dgm:pt modelId="{E2B5608A-55D4-4715-8660-6C5D43D12F2D}" type="pres">
      <dgm:prSet presAssocID="{7B0275FF-9F70-4992-B831-D1DE69918F16}" presName="childText" presStyleLbl="bgAcc1" presStyleIdx="3" presStyleCnt="5" custScaleX="935438" custScaleY="132984">
        <dgm:presLayoutVars>
          <dgm:bulletEnabled val="1"/>
        </dgm:presLayoutVars>
      </dgm:prSet>
      <dgm:spPr/>
    </dgm:pt>
    <dgm:pt modelId="{A430802B-3E6F-4D4F-8DAC-9E923E6BF309}" type="pres">
      <dgm:prSet presAssocID="{19B35105-C395-49BF-8FF3-5558C7705965}" presName="Name13" presStyleLbl="parChTrans1D2" presStyleIdx="4" presStyleCnt="5"/>
      <dgm:spPr/>
    </dgm:pt>
    <dgm:pt modelId="{16B0080A-4A4E-4851-A4FE-76BBBE915E4F}" type="pres">
      <dgm:prSet presAssocID="{51A58920-D4BC-48CC-8A36-7D5BAB75A051}" presName="childText" presStyleLbl="bgAcc1" presStyleIdx="4" presStyleCnt="5" custScaleX="933590" custScaleY="127339">
        <dgm:presLayoutVars>
          <dgm:bulletEnabled val="1"/>
        </dgm:presLayoutVars>
      </dgm:prSet>
      <dgm:spPr/>
    </dgm:pt>
  </dgm:ptLst>
  <dgm:cxnLst>
    <dgm:cxn modelId="{A8C7C613-C05B-4D67-83AF-32C324371919}" type="presOf" srcId="{51A58920-D4BC-48CC-8A36-7D5BAB75A051}" destId="{16B0080A-4A4E-4851-A4FE-76BBBE915E4F}" srcOrd="0" destOrd="0" presId="urn:microsoft.com/office/officeart/2005/8/layout/hierarchy3"/>
    <dgm:cxn modelId="{687F4324-AFA0-4CFB-9BB6-92B74FCD104C}" type="presOf" srcId="{37A2307F-7689-4CCB-955A-B0E5B1D90598}" destId="{3D0033AE-A218-4272-85CD-D6355A5024A0}" srcOrd="0" destOrd="0" presId="urn:microsoft.com/office/officeart/2005/8/layout/hierarchy3"/>
    <dgm:cxn modelId="{8F6DD62B-B4FF-4F88-8CEA-E62DF68B2017}" srcId="{A684EE91-3A51-48CA-8BE6-BB06057E5BEC}" destId="{37A2307F-7689-4CCB-955A-B0E5B1D90598}" srcOrd="0" destOrd="0" parTransId="{13F3B2DD-A4A4-416E-84DD-32B91E5AF200}" sibTransId="{13141C41-3C40-4B01-B8D6-FBB281C7DF77}"/>
    <dgm:cxn modelId="{32946130-B6BE-4C91-B955-C4278721359B}" type="presOf" srcId="{19B35105-C395-49BF-8FF3-5558C7705965}" destId="{A430802B-3E6F-4D4F-8DAC-9E923E6BF309}" srcOrd="0" destOrd="0" presId="urn:microsoft.com/office/officeart/2005/8/layout/hierarchy3"/>
    <dgm:cxn modelId="{389D3D5E-62D6-484B-92DE-4D838916E9FC}" type="presOf" srcId="{397F50DF-37FC-44CC-9910-8D09E5229B68}" destId="{0D3C3EF3-27D2-4727-BBA8-071528FF6F5F}" srcOrd="0" destOrd="0" presId="urn:microsoft.com/office/officeart/2005/8/layout/hierarchy3"/>
    <dgm:cxn modelId="{E58DF241-C0A6-4356-A94E-239AA138D5C3}" srcId="{37A2307F-7689-4CCB-955A-B0E5B1D90598}" destId="{8FBA7F86-1D8E-4084-9879-B70EA9382D98}" srcOrd="1" destOrd="0" parTransId="{1A30E8A3-EE06-4270-990A-6F5999198B03}" sibTransId="{DC2501AA-6C55-4D50-BE1C-C7FD77F0B3DF}"/>
    <dgm:cxn modelId="{07EAE44A-EA9E-421B-93F0-FB57BC621829}" type="presOf" srcId="{CC3D9B7E-BCC7-49F3-B2C4-6A43A3ADF173}" destId="{76413E2D-1E70-4C19-A354-04D50985B715}" srcOrd="0" destOrd="0" presId="urn:microsoft.com/office/officeart/2005/8/layout/hierarchy3"/>
    <dgm:cxn modelId="{9693F86A-95AC-4983-B08D-99B7C762B06A}" type="presOf" srcId="{A684EE91-3A51-48CA-8BE6-BB06057E5BEC}" destId="{C83CDBB4-E54E-4C7C-9B17-3643DA5284C4}" srcOrd="0" destOrd="0" presId="urn:microsoft.com/office/officeart/2005/8/layout/hierarchy3"/>
    <dgm:cxn modelId="{5E7E8F4E-D1F3-4378-8938-43835D3944D5}" srcId="{37A2307F-7689-4CCB-955A-B0E5B1D90598}" destId="{64C42E85-07A2-47A6-B3B7-1ED8D6E5C4E3}" srcOrd="2" destOrd="0" parTransId="{E942CA5E-8D18-4F81-9F8A-4675C797B552}" sibTransId="{F71E728F-906A-45B0-A579-3C7C077BD7E6}"/>
    <dgm:cxn modelId="{0540EC56-3BBD-4C4B-BB2C-75B3D12E4E4A}" srcId="{37A2307F-7689-4CCB-955A-B0E5B1D90598}" destId="{51A58920-D4BC-48CC-8A36-7D5BAB75A051}" srcOrd="4" destOrd="0" parTransId="{19B35105-C395-49BF-8FF3-5558C7705965}" sibTransId="{89E12E47-241B-42EE-B641-3E696B16D37F}"/>
    <dgm:cxn modelId="{E049F879-9505-40DB-9511-7997D38B42B1}" srcId="{37A2307F-7689-4CCB-955A-B0E5B1D90598}" destId="{397F50DF-37FC-44CC-9910-8D09E5229B68}" srcOrd="0" destOrd="0" parTransId="{CC3D9B7E-BCC7-49F3-B2C4-6A43A3ADF173}" sibTransId="{6DC95553-465D-4091-85DE-F4E338E4E1C3}"/>
    <dgm:cxn modelId="{70C2D398-A54A-4BB1-8E73-CCED9CAF7E1A}" type="presOf" srcId="{37A2307F-7689-4CCB-955A-B0E5B1D90598}" destId="{ADB6001C-7E17-4A86-81B9-15798978226B}" srcOrd="1" destOrd="0" presId="urn:microsoft.com/office/officeart/2005/8/layout/hierarchy3"/>
    <dgm:cxn modelId="{64F30DA6-35CC-4F0F-8FE9-79F5557390DA}" srcId="{37A2307F-7689-4CCB-955A-B0E5B1D90598}" destId="{7B0275FF-9F70-4992-B831-D1DE69918F16}" srcOrd="3" destOrd="0" parTransId="{F9DFA28D-726D-4FB4-8B4A-C558D520C8E5}" sibTransId="{2777B14C-8DFF-45AA-8F90-D4AF4A4AD420}"/>
    <dgm:cxn modelId="{9D0F09B0-971D-436E-A6AF-2D7869D4BBAB}" type="presOf" srcId="{E942CA5E-8D18-4F81-9F8A-4675C797B552}" destId="{C9DD26C1-B9B3-4B17-A3B7-984CCA7C2646}" srcOrd="0" destOrd="0" presId="urn:microsoft.com/office/officeart/2005/8/layout/hierarchy3"/>
    <dgm:cxn modelId="{A43E25CF-63C5-4805-A9AC-8245DB9690FF}" type="presOf" srcId="{8FBA7F86-1D8E-4084-9879-B70EA9382D98}" destId="{978EB0F0-18B9-4D5A-84AD-6B5AE4F518C2}" srcOrd="0" destOrd="0" presId="urn:microsoft.com/office/officeart/2005/8/layout/hierarchy3"/>
    <dgm:cxn modelId="{E1A1DBDC-C9C9-491F-9A1A-B764699B6F48}" type="presOf" srcId="{64C42E85-07A2-47A6-B3B7-1ED8D6E5C4E3}" destId="{012E4322-9144-492A-AD6D-CCAD595C8F88}" srcOrd="0" destOrd="0" presId="urn:microsoft.com/office/officeart/2005/8/layout/hierarchy3"/>
    <dgm:cxn modelId="{7513B8E1-3517-4728-9906-8FA96F1ACC1F}" type="presOf" srcId="{F9DFA28D-726D-4FB4-8B4A-C558D520C8E5}" destId="{2553EB76-AC56-44DA-A2D8-76A8EFD3F290}" srcOrd="0" destOrd="0" presId="urn:microsoft.com/office/officeart/2005/8/layout/hierarchy3"/>
    <dgm:cxn modelId="{5A9CCEE3-0EE9-4020-A6C4-52164ACB8404}" type="presOf" srcId="{7B0275FF-9F70-4992-B831-D1DE69918F16}" destId="{E2B5608A-55D4-4715-8660-6C5D43D12F2D}" srcOrd="0" destOrd="0" presId="urn:microsoft.com/office/officeart/2005/8/layout/hierarchy3"/>
    <dgm:cxn modelId="{AB26A4EE-38DE-4733-9031-F77D1413A5BB}" type="presOf" srcId="{1A30E8A3-EE06-4270-990A-6F5999198B03}" destId="{496017BE-7226-45A3-92A3-A1D492842DFC}" srcOrd="0" destOrd="0" presId="urn:microsoft.com/office/officeart/2005/8/layout/hierarchy3"/>
    <dgm:cxn modelId="{E0CA4273-5152-4EC1-88E8-EACCC03BEAAB}" type="presParOf" srcId="{C83CDBB4-E54E-4C7C-9B17-3643DA5284C4}" destId="{BB273E33-4482-4801-8327-BFEEF91DB54F}" srcOrd="0" destOrd="0" presId="urn:microsoft.com/office/officeart/2005/8/layout/hierarchy3"/>
    <dgm:cxn modelId="{CDF3F454-0A86-4DE1-8145-065C7C4DFA25}" type="presParOf" srcId="{BB273E33-4482-4801-8327-BFEEF91DB54F}" destId="{5E7E7C96-F1F4-46E4-A669-4CA96A35AC8F}" srcOrd="0" destOrd="0" presId="urn:microsoft.com/office/officeart/2005/8/layout/hierarchy3"/>
    <dgm:cxn modelId="{6B465BCA-EDC9-4FAC-BDE1-62E308336146}" type="presParOf" srcId="{5E7E7C96-F1F4-46E4-A669-4CA96A35AC8F}" destId="{3D0033AE-A218-4272-85CD-D6355A5024A0}" srcOrd="0" destOrd="0" presId="urn:microsoft.com/office/officeart/2005/8/layout/hierarchy3"/>
    <dgm:cxn modelId="{4BA48AA7-A279-493F-93AC-7EF8671DBC7C}" type="presParOf" srcId="{5E7E7C96-F1F4-46E4-A669-4CA96A35AC8F}" destId="{ADB6001C-7E17-4A86-81B9-15798978226B}" srcOrd="1" destOrd="0" presId="urn:microsoft.com/office/officeart/2005/8/layout/hierarchy3"/>
    <dgm:cxn modelId="{4B27800F-476B-412C-902E-9562CD025D8B}" type="presParOf" srcId="{BB273E33-4482-4801-8327-BFEEF91DB54F}" destId="{7AF37240-7577-4B89-BC88-1F8B416705CC}" srcOrd="1" destOrd="0" presId="urn:microsoft.com/office/officeart/2005/8/layout/hierarchy3"/>
    <dgm:cxn modelId="{6FD75327-E606-49AB-A604-74904EB5A87F}" type="presParOf" srcId="{7AF37240-7577-4B89-BC88-1F8B416705CC}" destId="{76413E2D-1E70-4C19-A354-04D50985B715}" srcOrd="0" destOrd="0" presId="urn:microsoft.com/office/officeart/2005/8/layout/hierarchy3"/>
    <dgm:cxn modelId="{48E86803-79C8-4F3F-8746-484347D86C76}" type="presParOf" srcId="{7AF37240-7577-4B89-BC88-1F8B416705CC}" destId="{0D3C3EF3-27D2-4727-BBA8-071528FF6F5F}" srcOrd="1" destOrd="0" presId="urn:microsoft.com/office/officeart/2005/8/layout/hierarchy3"/>
    <dgm:cxn modelId="{3DF49AAA-096E-4967-B4D6-DA5EBB0FEB12}" type="presParOf" srcId="{7AF37240-7577-4B89-BC88-1F8B416705CC}" destId="{496017BE-7226-45A3-92A3-A1D492842DFC}" srcOrd="2" destOrd="0" presId="urn:microsoft.com/office/officeart/2005/8/layout/hierarchy3"/>
    <dgm:cxn modelId="{6D182DC3-9135-400F-94A2-E2BE1A7A5C4B}" type="presParOf" srcId="{7AF37240-7577-4B89-BC88-1F8B416705CC}" destId="{978EB0F0-18B9-4D5A-84AD-6B5AE4F518C2}" srcOrd="3" destOrd="0" presId="urn:microsoft.com/office/officeart/2005/8/layout/hierarchy3"/>
    <dgm:cxn modelId="{B75C7754-606A-4673-B248-3E320C09BEA7}" type="presParOf" srcId="{7AF37240-7577-4B89-BC88-1F8B416705CC}" destId="{C9DD26C1-B9B3-4B17-A3B7-984CCA7C2646}" srcOrd="4" destOrd="0" presId="urn:microsoft.com/office/officeart/2005/8/layout/hierarchy3"/>
    <dgm:cxn modelId="{B59E76A0-74FB-4BA4-A8EC-AF27359A40FC}" type="presParOf" srcId="{7AF37240-7577-4B89-BC88-1F8B416705CC}" destId="{012E4322-9144-492A-AD6D-CCAD595C8F88}" srcOrd="5" destOrd="0" presId="urn:microsoft.com/office/officeart/2005/8/layout/hierarchy3"/>
    <dgm:cxn modelId="{CA14DEE9-086D-4B59-8EE5-5D1972CEC197}" type="presParOf" srcId="{7AF37240-7577-4B89-BC88-1F8B416705CC}" destId="{2553EB76-AC56-44DA-A2D8-76A8EFD3F290}" srcOrd="6" destOrd="0" presId="urn:microsoft.com/office/officeart/2005/8/layout/hierarchy3"/>
    <dgm:cxn modelId="{62A66D10-BE92-4839-ADB9-7F8353B12E57}" type="presParOf" srcId="{7AF37240-7577-4B89-BC88-1F8B416705CC}" destId="{E2B5608A-55D4-4715-8660-6C5D43D12F2D}" srcOrd="7" destOrd="0" presId="urn:microsoft.com/office/officeart/2005/8/layout/hierarchy3"/>
    <dgm:cxn modelId="{46FDDB20-338E-4A0C-9411-B08C042A42A0}" type="presParOf" srcId="{7AF37240-7577-4B89-BC88-1F8B416705CC}" destId="{A430802B-3E6F-4D4F-8DAC-9E923E6BF309}" srcOrd="8" destOrd="0" presId="urn:microsoft.com/office/officeart/2005/8/layout/hierarchy3"/>
    <dgm:cxn modelId="{D6EE6343-432C-4232-8E2A-E45F8CFFD06D}" type="presParOf" srcId="{7AF37240-7577-4B89-BC88-1F8B416705CC}" destId="{16B0080A-4A4E-4851-A4FE-76BBBE915E4F}" srcOrd="9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0486E93-C116-488B-9318-C2DB71D4D46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BDCB99-1CC8-48D4-A05A-323942FAEF22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b="1" i="0" dirty="0"/>
            <a:t>участие в работе Комитетов и Правления </a:t>
          </a:r>
          <a:r>
            <a:rPr lang="ru-RU" sz="1600" b="0" i="0" dirty="0"/>
            <a:t>всероссийского отраслевого объединения Ассоциации экспертиз России</a:t>
          </a:r>
          <a:endParaRPr lang="ru-RU" sz="16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547FEB29-F182-4B9F-8B1F-A6E37DFB4265}" type="parTrans" cxnId="{06360018-883C-4AFC-B095-22D99E64780D}">
      <dgm:prSet/>
      <dgm:spPr/>
      <dgm:t>
        <a:bodyPr/>
        <a:lstStyle/>
        <a:p>
          <a:endParaRPr lang="ru-RU" sz="2400">
            <a:latin typeface="Candara" panose="020E0502030303020204" pitchFamily="34" charset="0"/>
          </a:endParaRPr>
        </a:p>
      </dgm:t>
    </dgm:pt>
    <dgm:pt modelId="{51E7F824-6781-4948-BE6D-55AD936BB6F2}" type="sibTrans" cxnId="{06360018-883C-4AFC-B095-22D99E64780D}">
      <dgm:prSet/>
      <dgm:spPr/>
      <dgm:t>
        <a:bodyPr/>
        <a:lstStyle/>
        <a:p>
          <a:endParaRPr lang="ru-RU" sz="2400">
            <a:latin typeface="Candara" panose="020E0502030303020204" pitchFamily="34" charset="0"/>
          </a:endParaRPr>
        </a:p>
      </dgm:t>
    </dgm:pt>
    <dgm:pt modelId="{177F928D-184C-4929-8DD5-25208AF3847A}">
      <dgm:prSet custT="1"/>
      <dgm:spPr>
        <a:solidFill>
          <a:srgbClr val="0070C0"/>
        </a:solidFill>
      </dgm:spPr>
      <dgm:t>
        <a:bodyPr/>
        <a:lstStyle/>
        <a:p>
          <a:r>
            <a:rPr lang="ru-RU" sz="2000" b="1" dirty="0"/>
            <a:t>повышение информированности заказчиков </a:t>
          </a:r>
          <a:r>
            <a:rPr lang="ru-RU" sz="1600" dirty="0"/>
            <a:t>о требованиях </a:t>
          </a:r>
          <a:r>
            <a:rPr lang="ru-RU" sz="1600" dirty="0" err="1"/>
            <a:t>зак-ва</a:t>
          </a:r>
          <a:r>
            <a:rPr lang="ru-RU" sz="1600" dirty="0"/>
            <a:t> в области экспертизы ПД и РИИ, в том числе за счет публикаций информационных постов в официальных аккаунтах учреждения в </a:t>
          </a:r>
          <a:r>
            <a:rPr lang="ru-RU" sz="1600" dirty="0" err="1"/>
            <a:t>соц.сетях</a:t>
          </a:r>
          <a:endParaRPr lang="ru-RU" sz="16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4AC0DA8D-8436-41D1-84AA-D4839D278DC9}" type="parTrans" cxnId="{2983AB74-C3DE-4743-9BD4-1DC7FBED124B}">
      <dgm:prSet/>
      <dgm:spPr/>
      <dgm:t>
        <a:bodyPr/>
        <a:lstStyle/>
        <a:p>
          <a:endParaRPr lang="ru-RU"/>
        </a:p>
      </dgm:t>
    </dgm:pt>
    <dgm:pt modelId="{4B57B615-1E27-4F2B-A42E-AC1E4104AF70}" type="sibTrans" cxnId="{2983AB74-C3DE-4743-9BD4-1DC7FBED124B}">
      <dgm:prSet/>
      <dgm:spPr/>
      <dgm:t>
        <a:bodyPr/>
        <a:lstStyle/>
        <a:p>
          <a:endParaRPr lang="ru-RU"/>
        </a:p>
      </dgm:t>
    </dgm:pt>
    <dgm:pt modelId="{503A49DF-809F-4892-AC86-E96EFC68FB6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b="1" i="0" dirty="0"/>
            <a:t>повышение уровня компетентности заказчиков</a:t>
          </a:r>
          <a:r>
            <a:rPr lang="ru-RU" sz="2000" b="0" i="0" dirty="0"/>
            <a:t> </a:t>
          </a:r>
          <a:r>
            <a:rPr lang="ru-RU" sz="1600" b="0" i="0" dirty="0"/>
            <a:t>за счет проведения вебинаров, совещаний и круглых столов</a:t>
          </a:r>
          <a:endParaRPr lang="ru-RU" sz="16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2E681346-AF7B-4B10-8C75-56359DF22DFF}" type="parTrans" cxnId="{AA1F38C3-79B7-4B13-BBDA-5559DF267D9C}">
      <dgm:prSet/>
      <dgm:spPr/>
      <dgm:t>
        <a:bodyPr/>
        <a:lstStyle/>
        <a:p>
          <a:endParaRPr lang="ru-RU"/>
        </a:p>
      </dgm:t>
    </dgm:pt>
    <dgm:pt modelId="{D521234A-6A9B-4A7B-BBCC-264562FC80F4}" type="sibTrans" cxnId="{AA1F38C3-79B7-4B13-BBDA-5559DF267D9C}">
      <dgm:prSet/>
      <dgm:spPr/>
      <dgm:t>
        <a:bodyPr/>
        <a:lstStyle/>
        <a:p>
          <a:endParaRPr lang="ru-RU"/>
        </a:p>
      </dgm:t>
    </dgm:pt>
    <dgm:pt modelId="{119EB7DF-4607-4264-851A-DB10192663D1}">
      <dgm:prSet custT="1"/>
      <dgm:spPr>
        <a:solidFill>
          <a:srgbClr val="0070C0"/>
        </a:solidFill>
      </dgm:spPr>
      <dgm:t>
        <a:bodyPr/>
        <a:lstStyle/>
        <a:p>
          <a:r>
            <a:rPr lang="ru-RU" sz="2000" b="1" i="0" dirty="0"/>
            <a:t>модернизация процесса экспертизы ТИМ</a:t>
          </a:r>
          <a:r>
            <a:rPr lang="ru-RU" sz="2000" b="0" i="0" dirty="0"/>
            <a:t>, </a:t>
          </a:r>
          <a:r>
            <a:rPr lang="ru-RU" sz="1600" b="0" i="0" dirty="0"/>
            <a:t>с использованием новой методологии и программного обеспечения</a:t>
          </a:r>
          <a:endParaRPr lang="ru-RU" sz="1600" dirty="0"/>
        </a:p>
      </dgm:t>
    </dgm:pt>
    <dgm:pt modelId="{1747DE21-7738-4A07-AE93-F4202BE30AEC}" type="parTrans" cxnId="{9B1130A1-B059-4C40-A3D4-F71C1768FF67}">
      <dgm:prSet/>
      <dgm:spPr/>
      <dgm:t>
        <a:bodyPr/>
        <a:lstStyle/>
        <a:p>
          <a:endParaRPr lang="ru-RU"/>
        </a:p>
      </dgm:t>
    </dgm:pt>
    <dgm:pt modelId="{E04C7B5B-C3E6-4072-83C9-0014AD183766}" type="sibTrans" cxnId="{9B1130A1-B059-4C40-A3D4-F71C1768FF67}">
      <dgm:prSet/>
      <dgm:spPr/>
      <dgm:t>
        <a:bodyPr/>
        <a:lstStyle/>
        <a:p>
          <a:endParaRPr lang="ru-RU"/>
        </a:p>
      </dgm:t>
    </dgm:pt>
    <dgm:pt modelId="{C14497D9-C99B-492B-881D-777F37C8CD8B}" type="pres">
      <dgm:prSet presAssocID="{80486E93-C116-488B-9318-C2DB71D4D460}" presName="linearFlow" presStyleCnt="0">
        <dgm:presLayoutVars>
          <dgm:dir/>
          <dgm:resizeHandles val="exact"/>
        </dgm:presLayoutVars>
      </dgm:prSet>
      <dgm:spPr/>
    </dgm:pt>
    <dgm:pt modelId="{585D6695-D868-4A06-A411-6C62D209D9B6}" type="pres">
      <dgm:prSet presAssocID="{A3BDCB99-1CC8-48D4-A05A-323942FAEF22}" presName="composite" presStyleCnt="0"/>
      <dgm:spPr/>
    </dgm:pt>
    <dgm:pt modelId="{B3DA9E8E-39BB-4D1B-A510-85C05ED761AC}" type="pres">
      <dgm:prSet presAssocID="{A3BDCB99-1CC8-48D4-A05A-323942FAEF22}" presName="imgShp" presStyleLbl="fgImgPlace1" presStyleIdx="0" presStyleCnt="4" custScaleX="88558" custScaleY="91988" custLinFactNeighborX="-73051" custLinFactNeighborY="4098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619" t="12190" r="-25619" b="12190"/>
          </a:stretch>
        </a:blipFill>
      </dgm:spPr>
    </dgm:pt>
    <dgm:pt modelId="{A5AA25CB-EE1C-4CA6-801B-1572AB1EC900}" type="pres">
      <dgm:prSet presAssocID="{A3BDCB99-1CC8-48D4-A05A-323942FAEF22}" presName="txShp" presStyleLbl="node1" presStyleIdx="0" presStyleCnt="4" custScaleX="121462">
        <dgm:presLayoutVars>
          <dgm:bulletEnabled val="1"/>
        </dgm:presLayoutVars>
      </dgm:prSet>
      <dgm:spPr/>
    </dgm:pt>
    <dgm:pt modelId="{FFF3C005-FA8C-4858-8190-236EFAB845C9}" type="pres">
      <dgm:prSet presAssocID="{51E7F824-6781-4948-BE6D-55AD936BB6F2}" presName="spacing" presStyleCnt="0"/>
      <dgm:spPr/>
    </dgm:pt>
    <dgm:pt modelId="{081852F3-D332-4901-AFD2-4B0DB9570779}" type="pres">
      <dgm:prSet presAssocID="{503A49DF-809F-4892-AC86-E96EFC68FB6D}" presName="composite" presStyleCnt="0"/>
      <dgm:spPr/>
    </dgm:pt>
    <dgm:pt modelId="{A5948DD3-440A-4299-B203-FBF373BC76E9}" type="pres">
      <dgm:prSet presAssocID="{503A49DF-809F-4892-AC86-E96EFC68FB6D}" presName="imgShp" presStyleLbl="fgImgPlace1" presStyleIdx="1" presStyleCnt="4" custLinFactNeighborX="-60702" custLinFactNeighborY="-211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AAF8886-C931-4586-B196-5E44998F4A0B}" type="pres">
      <dgm:prSet presAssocID="{503A49DF-809F-4892-AC86-E96EFC68FB6D}" presName="txShp" presStyleLbl="node1" presStyleIdx="1" presStyleCnt="4" custScaleX="121424">
        <dgm:presLayoutVars>
          <dgm:bulletEnabled val="1"/>
        </dgm:presLayoutVars>
      </dgm:prSet>
      <dgm:spPr/>
    </dgm:pt>
    <dgm:pt modelId="{38A68F70-7C62-4297-A989-5667235A304E}" type="pres">
      <dgm:prSet presAssocID="{D521234A-6A9B-4A7B-BBCC-264562FC80F4}" presName="spacing" presStyleCnt="0"/>
      <dgm:spPr/>
    </dgm:pt>
    <dgm:pt modelId="{4A5041F0-4404-4261-BAA5-DA4AE9CDDABF}" type="pres">
      <dgm:prSet presAssocID="{177F928D-184C-4929-8DD5-25208AF3847A}" presName="composite" presStyleCnt="0"/>
      <dgm:spPr/>
    </dgm:pt>
    <dgm:pt modelId="{1C7B5E37-B684-49BA-9BA4-171BFEFE0703}" type="pres">
      <dgm:prSet presAssocID="{177F928D-184C-4929-8DD5-25208AF3847A}" presName="imgShp" presStyleLbl="fgImgPlace1" presStyleIdx="2" presStyleCnt="4" custLinFactNeighborX="-55283" custLinFactNeighborY="3794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BD839F34-6C54-46E3-8024-3C9399EA862F}" type="pres">
      <dgm:prSet presAssocID="{177F928D-184C-4929-8DD5-25208AF3847A}" presName="txShp" presStyleLbl="node1" presStyleIdx="2" presStyleCnt="4" custScaleX="121595" custLinFactNeighborX="-199" custLinFactNeighborY="1084">
        <dgm:presLayoutVars>
          <dgm:bulletEnabled val="1"/>
        </dgm:presLayoutVars>
      </dgm:prSet>
      <dgm:spPr/>
    </dgm:pt>
    <dgm:pt modelId="{8D0B6DA8-4AD6-42DF-8CB1-C1F82EBA767F}" type="pres">
      <dgm:prSet presAssocID="{4B57B615-1E27-4F2B-A42E-AC1E4104AF70}" presName="spacing" presStyleCnt="0"/>
      <dgm:spPr/>
    </dgm:pt>
    <dgm:pt modelId="{4F2F1AB7-9838-46E8-A22D-3BCAD4AC1DE4}" type="pres">
      <dgm:prSet presAssocID="{119EB7DF-4607-4264-851A-DB10192663D1}" presName="composite" presStyleCnt="0"/>
      <dgm:spPr/>
    </dgm:pt>
    <dgm:pt modelId="{4354CAA8-120A-43BA-A85D-3BB319718561}" type="pres">
      <dgm:prSet presAssocID="{119EB7DF-4607-4264-851A-DB10192663D1}" presName="imgShp" presStyleLbl="fgImgPlace1" presStyleIdx="3" presStyleCnt="4" custLinFactNeighborX="-57832" custLinFactNeighborY="-30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28FC9279-7C0D-4AD3-82B2-755DF1AEB020}" type="pres">
      <dgm:prSet presAssocID="{119EB7DF-4607-4264-851A-DB10192663D1}" presName="txShp" presStyleLbl="node1" presStyleIdx="3" presStyleCnt="4" custScaleX="120136">
        <dgm:presLayoutVars>
          <dgm:bulletEnabled val="1"/>
        </dgm:presLayoutVars>
      </dgm:prSet>
      <dgm:spPr/>
    </dgm:pt>
  </dgm:ptLst>
  <dgm:cxnLst>
    <dgm:cxn modelId="{06360018-883C-4AFC-B095-22D99E64780D}" srcId="{80486E93-C116-488B-9318-C2DB71D4D460}" destId="{A3BDCB99-1CC8-48D4-A05A-323942FAEF22}" srcOrd="0" destOrd="0" parTransId="{547FEB29-F182-4B9F-8B1F-A6E37DFB4265}" sibTransId="{51E7F824-6781-4948-BE6D-55AD936BB6F2}"/>
    <dgm:cxn modelId="{36379024-5315-45AD-BB4A-1F0ACB44184C}" type="presOf" srcId="{80486E93-C116-488B-9318-C2DB71D4D460}" destId="{C14497D9-C99B-492B-881D-777F37C8CD8B}" srcOrd="0" destOrd="0" presId="urn:microsoft.com/office/officeart/2005/8/layout/vList3"/>
    <dgm:cxn modelId="{1491E129-BAA0-47A5-AAA4-C55879E30D17}" type="presOf" srcId="{119EB7DF-4607-4264-851A-DB10192663D1}" destId="{28FC9279-7C0D-4AD3-82B2-755DF1AEB020}" srcOrd="0" destOrd="0" presId="urn:microsoft.com/office/officeart/2005/8/layout/vList3"/>
    <dgm:cxn modelId="{4532272C-13F9-45E0-A07C-BE079AE111B3}" type="presOf" srcId="{503A49DF-809F-4892-AC86-E96EFC68FB6D}" destId="{FAAF8886-C931-4586-B196-5E44998F4A0B}" srcOrd="0" destOrd="0" presId="urn:microsoft.com/office/officeart/2005/8/layout/vList3"/>
    <dgm:cxn modelId="{4EC34374-EE02-496B-8DEB-6A187CE3D6E6}" type="presOf" srcId="{177F928D-184C-4929-8DD5-25208AF3847A}" destId="{BD839F34-6C54-46E3-8024-3C9399EA862F}" srcOrd="0" destOrd="0" presId="urn:microsoft.com/office/officeart/2005/8/layout/vList3"/>
    <dgm:cxn modelId="{2983AB74-C3DE-4743-9BD4-1DC7FBED124B}" srcId="{80486E93-C116-488B-9318-C2DB71D4D460}" destId="{177F928D-184C-4929-8DD5-25208AF3847A}" srcOrd="2" destOrd="0" parTransId="{4AC0DA8D-8436-41D1-84AA-D4839D278DC9}" sibTransId="{4B57B615-1E27-4F2B-A42E-AC1E4104AF70}"/>
    <dgm:cxn modelId="{9B1130A1-B059-4C40-A3D4-F71C1768FF67}" srcId="{80486E93-C116-488B-9318-C2DB71D4D460}" destId="{119EB7DF-4607-4264-851A-DB10192663D1}" srcOrd="3" destOrd="0" parTransId="{1747DE21-7738-4A07-AE93-F4202BE30AEC}" sibTransId="{E04C7B5B-C3E6-4072-83C9-0014AD183766}"/>
    <dgm:cxn modelId="{AA1F38C3-79B7-4B13-BBDA-5559DF267D9C}" srcId="{80486E93-C116-488B-9318-C2DB71D4D460}" destId="{503A49DF-809F-4892-AC86-E96EFC68FB6D}" srcOrd="1" destOrd="0" parTransId="{2E681346-AF7B-4B10-8C75-56359DF22DFF}" sibTransId="{D521234A-6A9B-4A7B-BBCC-264562FC80F4}"/>
    <dgm:cxn modelId="{0FFB41E0-8E99-4786-B1BB-DC8DDF2DC898}" type="presOf" srcId="{A3BDCB99-1CC8-48D4-A05A-323942FAEF22}" destId="{A5AA25CB-EE1C-4CA6-801B-1572AB1EC900}" srcOrd="0" destOrd="0" presId="urn:microsoft.com/office/officeart/2005/8/layout/vList3"/>
    <dgm:cxn modelId="{F3FDBADC-3377-4685-8454-9DC6ED2049D0}" type="presParOf" srcId="{C14497D9-C99B-492B-881D-777F37C8CD8B}" destId="{585D6695-D868-4A06-A411-6C62D209D9B6}" srcOrd="0" destOrd="0" presId="urn:microsoft.com/office/officeart/2005/8/layout/vList3"/>
    <dgm:cxn modelId="{FE5B4F32-1225-49FE-83F0-BF86D6E7D21A}" type="presParOf" srcId="{585D6695-D868-4A06-A411-6C62D209D9B6}" destId="{B3DA9E8E-39BB-4D1B-A510-85C05ED761AC}" srcOrd="0" destOrd="0" presId="urn:microsoft.com/office/officeart/2005/8/layout/vList3"/>
    <dgm:cxn modelId="{1CDAD04B-8C84-42F4-AF97-97F2E2BFB6E9}" type="presParOf" srcId="{585D6695-D868-4A06-A411-6C62D209D9B6}" destId="{A5AA25CB-EE1C-4CA6-801B-1572AB1EC900}" srcOrd="1" destOrd="0" presId="urn:microsoft.com/office/officeart/2005/8/layout/vList3"/>
    <dgm:cxn modelId="{DF909A1D-1C6B-4420-B276-503EF566D639}" type="presParOf" srcId="{C14497D9-C99B-492B-881D-777F37C8CD8B}" destId="{FFF3C005-FA8C-4858-8190-236EFAB845C9}" srcOrd="1" destOrd="0" presId="urn:microsoft.com/office/officeart/2005/8/layout/vList3"/>
    <dgm:cxn modelId="{7E0DD821-26DA-46FA-B8B5-F94C04E2F3FB}" type="presParOf" srcId="{C14497D9-C99B-492B-881D-777F37C8CD8B}" destId="{081852F3-D332-4901-AFD2-4B0DB9570779}" srcOrd="2" destOrd="0" presId="urn:microsoft.com/office/officeart/2005/8/layout/vList3"/>
    <dgm:cxn modelId="{1CBB35A2-931E-4914-87DF-24ED86FD9BAB}" type="presParOf" srcId="{081852F3-D332-4901-AFD2-4B0DB9570779}" destId="{A5948DD3-440A-4299-B203-FBF373BC76E9}" srcOrd="0" destOrd="0" presId="urn:microsoft.com/office/officeart/2005/8/layout/vList3"/>
    <dgm:cxn modelId="{8D280F1F-ABC3-45AB-9852-94876DDF542B}" type="presParOf" srcId="{081852F3-D332-4901-AFD2-4B0DB9570779}" destId="{FAAF8886-C931-4586-B196-5E44998F4A0B}" srcOrd="1" destOrd="0" presId="urn:microsoft.com/office/officeart/2005/8/layout/vList3"/>
    <dgm:cxn modelId="{E4EE515C-C36D-40B3-BEAD-8BBED90D9E0A}" type="presParOf" srcId="{C14497D9-C99B-492B-881D-777F37C8CD8B}" destId="{38A68F70-7C62-4297-A989-5667235A304E}" srcOrd="3" destOrd="0" presId="urn:microsoft.com/office/officeart/2005/8/layout/vList3"/>
    <dgm:cxn modelId="{E7888F26-40CD-4A6E-A1ED-D6DB7F18A880}" type="presParOf" srcId="{C14497D9-C99B-492B-881D-777F37C8CD8B}" destId="{4A5041F0-4404-4261-BAA5-DA4AE9CDDABF}" srcOrd="4" destOrd="0" presId="urn:microsoft.com/office/officeart/2005/8/layout/vList3"/>
    <dgm:cxn modelId="{9E00B2C6-CE35-4720-B295-9F2FBC18D2A0}" type="presParOf" srcId="{4A5041F0-4404-4261-BAA5-DA4AE9CDDABF}" destId="{1C7B5E37-B684-49BA-9BA4-171BFEFE0703}" srcOrd="0" destOrd="0" presId="urn:microsoft.com/office/officeart/2005/8/layout/vList3"/>
    <dgm:cxn modelId="{20208632-857F-4F0F-936D-CBD3ABC755C3}" type="presParOf" srcId="{4A5041F0-4404-4261-BAA5-DA4AE9CDDABF}" destId="{BD839F34-6C54-46E3-8024-3C9399EA862F}" srcOrd="1" destOrd="0" presId="urn:microsoft.com/office/officeart/2005/8/layout/vList3"/>
    <dgm:cxn modelId="{E6261A9A-0C60-44FD-ADE2-ED01AE513675}" type="presParOf" srcId="{C14497D9-C99B-492B-881D-777F37C8CD8B}" destId="{8D0B6DA8-4AD6-42DF-8CB1-C1F82EBA767F}" srcOrd="5" destOrd="0" presId="urn:microsoft.com/office/officeart/2005/8/layout/vList3"/>
    <dgm:cxn modelId="{053FF254-1A56-4563-928D-6B3CF4827E19}" type="presParOf" srcId="{C14497D9-C99B-492B-881D-777F37C8CD8B}" destId="{4F2F1AB7-9838-46E8-A22D-3BCAD4AC1DE4}" srcOrd="6" destOrd="0" presId="urn:microsoft.com/office/officeart/2005/8/layout/vList3"/>
    <dgm:cxn modelId="{22F01B9A-7077-4348-A02E-8D96C98469D1}" type="presParOf" srcId="{4F2F1AB7-9838-46E8-A22D-3BCAD4AC1DE4}" destId="{4354CAA8-120A-43BA-A85D-3BB319718561}" srcOrd="0" destOrd="0" presId="urn:microsoft.com/office/officeart/2005/8/layout/vList3"/>
    <dgm:cxn modelId="{3ADF9A02-481C-4597-B944-A50B121F5CE8}" type="presParOf" srcId="{4F2F1AB7-9838-46E8-A22D-3BCAD4AC1DE4}" destId="{28FC9279-7C0D-4AD3-82B2-755DF1AEB0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831B00-53FD-4B04-ACB1-3A6A61A50FC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BCAA2B-7F92-4228-A7EB-4CAA2AE318F3}">
      <dgm:prSet custT="1"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000" b="0" dirty="0">
              <a:latin typeface="+mn-lt"/>
              <a:cs typeface="Arial" panose="020B0604020202020204" pitchFamily="34" charset="0"/>
            </a:rPr>
            <a:t>Проверка сметной документации</a:t>
          </a:r>
          <a:endParaRPr lang="ru-RU" sz="2000" dirty="0">
            <a:latin typeface="+mn-lt"/>
            <a:cs typeface="Arial" panose="020B0604020202020204" pitchFamily="34" charset="0"/>
          </a:endParaRPr>
        </a:p>
      </dgm:t>
    </dgm:pt>
    <dgm:pt modelId="{2A5E8D19-CA2B-4D99-AA53-7BC69D89F94B}" type="parTrans" cxnId="{03EB1756-B639-444B-A59B-6BD94D0B5D08}">
      <dgm:prSet/>
      <dgm:spPr/>
      <dgm:t>
        <a:bodyPr/>
        <a:lstStyle/>
        <a:p>
          <a:endParaRPr lang="ru-RU"/>
        </a:p>
      </dgm:t>
    </dgm:pt>
    <dgm:pt modelId="{5BBDA163-DB7A-44EF-B75E-2FD237E25C14}" type="sibTrans" cxnId="{03EB1756-B639-444B-A59B-6BD94D0B5D08}">
      <dgm:prSet/>
      <dgm:spPr/>
      <dgm:t>
        <a:bodyPr/>
        <a:lstStyle/>
        <a:p>
          <a:endParaRPr lang="ru-RU"/>
        </a:p>
      </dgm:t>
    </dgm:pt>
    <dgm:pt modelId="{11C5C288-6BC9-4317-95F8-B92E58C6B4DA}">
      <dgm:prSet phldrT="[Текст]" custT="1"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2000" b="0" dirty="0">
              <a:latin typeface="+mn-lt"/>
              <a:cs typeface="Arial" panose="020B0604020202020204" pitchFamily="34" charset="0"/>
            </a:rPr>
            <a:t>Экспертная оценка проектной документации </a:t>
          </a:r>
          <a:endParaRPr lang="ru-RU" sz="2000" dirty="0">
            <a:latin typeface="+mn-lt"/>
            <a:cs typeface="Arial" panose="020B0604020202020204" pitchFamily="34" charset="0"/>
          </a:endParaRPr>
        </a:p>
      </dgm:t>
    </dgm:pt>
    <dgm:pt modelId="{13F66CD7-54BC-46E3-AD6A-428B6637E857}" type="parTrans" cxnId="{8711134C-60E8-4BCB-94C9-9234B2AE25C7}">
      <dgm:prSet/>
      <dgm:spPr/>
      <dgm:t>
        <a:bodyPr/>
        <a:lstStyle/>
        <a:p>
          <a:endParaRPr lang="ru-RU"/>
        </a:p>
      </dgm:t>
    </dgm:pt>
    <dgm:pt modelId="{5BD8DBCC-DF50-4F19-B281-15B991CA75F3}" type="sibTrans" cxnId="{8711134C-60E8-4BCB-94C9-9234B2AE25C7}">
      <dgm:prSet/>
      <dgm:spPr/>
      <dgm:t>
        <a:bodyPr/>
        <a:lstStyle/>
        <a:p>
          <a:endParaRPr lang="ru-RU"/>
        </a:p>
      </dgm:t>
    </dgm:pt>
    <dgm:pt modelId="{C58860F3-556A-4FCB-83A4-90591D1759B5}">
      <dgm:prSet custT="1"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000" b="0" dirty="0">
              <a:latin typeface="+mn-lt"/>
              <a:cs typeface="Arial" panose="020B0604020202020204" pitchFamily="34" charset="0"/>
            </a:rPr>
            <a:t>Оценка технических решений и стоимостных показателей (особые территории)</a:t>
          </a:r>
          <a:endParaRPr lang="ru-RU" sz="2000" dirty="0">
            <a:latin typeface="+mn-lt"/>
            <a:cs typeface="Arial" panose="020B0604020202020204" pitchFamily="34" charset="0"/>
          </a:endParaRPr>
        </a:p>
      </dgm:t>
    </dgm:pt>
    <dgm:pt modelId="{44A4608F-D9A5-4FC6-AF5D-728CD5B88512}" type="parTrans" cxnId="{D1189C23-22B7-4401-AC29-0EC18503B3A4}">
      <dgm:prSet/>
      <dgm:spPr/>
      <dgm:t>
        <a:bodyPr/>
        <a:lstStyle/>
        <a:p>
          <a:endParaRPr lang="ru-RU"/>
        </a:p>
      </dgm:t>
    </dgm:pt>
    <dgm:pt modelId="{F5F66172-1910-40E7-A423-873C6724A9FE}" type="sibTrans" cxnId="{D1189C23-22B7-4401-AC29-0EC18503B3A4}">
      <dgm:prSet/>
      <dgm:spPr/>
      <dgm:t>
        <a:bodyPr/>
        <a:lstStyle/>
        <a:p>
          <a:endParaRPr lang="ru-RU"/>
        </a:p>
      </dgm:t>
    </dgm:pt>
    <dgm:pt modelId="{640C2D77-0CD3-4FDB-A930-62A7B2C8E824}">
      <dgm:prSet custT="1"/>
      <dgm:spPr>
        <a:solidFill>
          <a:schemeClr val="accent1">
            <a:alpha val="36000"/>
          </a:schemeClr>
        </a:solidFill>
      </dgm:spPr>
      <dgm:t>
        <a:bodyPr anchor="ctr"/>
        <a:lstStyle/>
        <a:p>
          <a:pPr algn="ctr">
            <a:buNone/>
          </a:pPr>
          <a:r>
            <a:rPr lang="ru-RU" sz="3600" b="1" dirty="0">
              <a:latin typeface="+mn-lt"/>
              <a:cs typeface="Arial" panose="020B0604020202020204" pitchFamily="34" charset="0"/>
            </a:rPr>
            <a:t>132</a:t>
          </a:r>
          <a:endParaRPr lang="ru-RU" sz="3600" dirty="0">
            <a:latin typeface="+mn-lt"/>
            <a:cs typeface="Arial" panose="020B0604020202020204" pitchFamily="34" charset="0"/>
          </a:endParaRPr>
        </a:p>
      </dgm:t>
    </dgm:pt>
    <dgm:pt modelId="{4C6BF59C-2C02-4AC9-B050-3ED6F9C1D370}" type="parTrans" cxnId="{A28D0576-BF42-49C2-9122-03FDBC844A0A}">
      <dgm:prSet/>
      <dgm:spPr/>
      <dgm:t>
        <a:bodyPr/>
        <a:lstStyle/>
        <a:p>
          <a:endParaRPr lang="ru-RU"/>
        </a:p>
      </dgm:t>
    </dgm:pt>
    <dgm:pt modelId="{FB948410-A15E-4C82-AE00-07930D298DD7}" type="sibTrans" cxnId="{A28D0576-BF42-49C2-9122-03FDBC844A0A}">
      <dgm:prSet/>
      <dgm:spPr/>
      <dgm:t>
        <a:bodyPr/>
        <a:lstStyle/>
        <a:p>
          <a:endParaRPr lang="ru-RU"/>
        </a:p>
      </dgm:t>
    </dgm:pt>
    <dgm:pt modelId="{70D3D3A0-32E9-4106-B4C6-9BCDC69F0659}">
      <dgm:prSet phldrT="[Текст]" custT="1"/>
      <dgm:spPr>
        <a:solidFill>
          <a:schemeClr val="accent1">
            <a:alpha val="36000"/>
          </a:schemeClr>
        </a:solidFill>
      </dgm:spPr>
      <dgm:t>
        <a:bodyPr anchor="ctr"/>
        <a:lstStyle/>
        <a:p>
          <a:pPr algn="ctr">
            <a:buNone/>
          </a:pPr>
          <a:r>
            <a:rPr lang="ru-RU" sz="3600" b="1" dirty="0">
              <a:latin typeface="+mn-lt"/>
              <a:cs typeface="Arial" panose="020B0604020202020204" pitchFamily="34" charset="0"/>
            </a:rPr>
            <a:t>8</a:t>
          </a:r>
        </a:p>
      </dgm:t>
    </dgm:pt>
    <dgm:pt modelId="{F0F83877-9BB3-4104-B176-1AA378D6B57E}" type="parTrans" cxnId="{4EB86300-5836-4E3D-A049-E0367DA94944}">
      <dgm:prSet/>
      <dgm:spPr/>
      <dgm:t>
        <a:bodyPr/>
        <a:lstStyle/>
        <a:p>
          <a:endParaRPr lang="ru-RU"/>
        </a:p>
      </dgm:t>
    </dgm:pt>
    <dgm:pt modelId="{DAC81B84-E1E0-4764-ACAE-10E1CA79D588}" type="sibTrans" cxnId="{4EB86300-5836-4E3D-A049-E0367DA94944}">
      <dgm:prSet/>
      <dgm:spPr/>
      <dgm:t>
        <a:bodyPr/>
        <a:lstStyle/>
        <a:p>
          <a:endParaRPr lang="ru-RU"/>
        </a:p>
      </dgm:t>
    </dgm:pt>
    <dgm:pt modelId="{CBD5E659-C6F6-4D59-BC0E-CF53F56C351C}">
      <dgm:prSet custT="1"/>
      <dgm:spPr>
        <a:solidFill>
          <a:schemeClr val="accent1">
            <a:alpha val="36000"/>
          </a:schemeClr>
        </a:solidFill>
      </dgm:spPr>
      <dgm:t>
        <a:bodyPr anchor="ctr"/>
        <a:lstStyle/>
        <a:p>
          <a:pPr algn="ctr">
            <a:buFont typeface="Arial" panose="020B0604020202020204" pitchFamily="34" charset="0"/>
            <a:buNone/>
          </a:pPr>
          <a:r>
            <a:rPr lang="ru-RU" sz="3600" b="1" dirty="0">
              <a:latin typeface="+mn-lt"/>
              <a:cs typeface="Arial" panose="020B0604020202020204" pitchFamily="34" charset="0"/>
            </a:rPr>
            <a:t>22 </a:t>
          </a:r>
          <a:endParaRPr lang="ru-RU" sz="3600" dirty="0">
            <a:latin typeface="+mn-lt"/>
            <a:cs typeface="Arial" panose="020B0604020202020204" pitchFamily="34" charset="0"/>
          </a:endParaRPr>
        </a:p>
      </dgm:t>
    </dgm:pt>
    <dgm:pt modelId="{ECBC8883-5905-4C30-A8FB-E19CDB6A97BD}" type="parTrans" cxnId="{4A420047-01C2-47B1-A60F-6065EC1C75F1}">
      <dgm:prSet/>
      <dgm:spPr/>
      <dgm:t>
        <a:bodyPr/>
        <a:lstStyle/>
        <a:p>
          <a:endParaRPr lang="ru-RU"/>
        </a:p>
      </dgm:t>
    </dgm:pt>
    <dgm:pt modelId="{06619305-4D65-4CB2-A13E-0545E1364E7D}" type="sibTrans" cxnId="{4A420047-01C2-47B1-A60F-6065EC1C75F1}">
      <dgm:prSet/>
      <dgm:spPr/>
      <dgm:t>
        <a:bodyPr/>
        <a:lstStyle/>
        <a:p>
          <a:endParaRPr lang="ru-RU"/>
        </a:p>
      </dgm:t>
    </dgm:pt>
    <dgm:pt modelId="{97D352E0-D35F-4C86-A61D-9A89868D8FA1}" type="pres">
      <dgm:prSet presAssocID="{89831B00-53FD-4B04-ACB1-3A6A61A50FCC}" presName="Name0" presStyleCnt="0">
        <dgm:presLayoutVars>
          <dgm:dir/>
          <dgm:animLvl val="lvl"/>
          <dgm:resizeHandles/>
        </dgm:presLayoutVars>
      </dgm:prSet>
      <dgm:spPr/>
    </dgm:pt>
    <dgm:pt modelId="{0B6D7755-9431-4015-8C36-9F7B4F274411}" type="pres">
      <dgm:prSet presAssocID="{CDBCAA2B-7F92-4228-A7EB-4CAA2AE318F3}" presName="linNode" presStyleCnt="0"/>
      <dgm:spPr/>
    </dgm:pt>
    <dgm:pt modelId="{DB4D2078-E4A3-44A8-B16D-D0CBD65D65A2}" type="pres">
      <dgm:prSet presAssocID="{CDBCAA2B-7F92-4228-A7EB-4CAA2AE318F3}" presName="parentShp" presStyleLbl="node1" presStyleIdx="0" presStyleCnt="3">
        <dgm:presLayoutVars>
          <dgm:bulletEnabled val="1"/>
        </dgm:presLayoutVars>
      </dgm:prSet>
      <dgm:spPr/>
    </dgm:pt>
    <dgm:pt modelId="{210D1543-7BF4-47D5-A055-9E10727DE25D}" type="pres">
      <dgm:prSet presAssocID="{CDBCAA2B-7F92-4228-A7EB-4CAA2AE318F3}" presName="childShp" presStyleLbl="bgAccFollowNode1" presStyleIdx="0" presStyleCnt="3">
        <dgm:presLayoutVars>
          <dgm:bulletEnabled val="1"/>
        </dgm:presLayoutVars>
      </dgm:prSet>
      <dgm:spPr/>
    </dgm:pt>
    <dgm:pt modelId="{05A8C286-03C8-46A8-8578-5D862B58D172}" type="pres">
      <dgm:prSet presAssocID="{5BBDA163-DB7A-44EF-B75E-2FD237E25C14}" presName="spacing" presStyleCnt="0"/>
      <dgm:spPr/>
    </dgm:pt>
    <dgm:pt modelId="{C4B6B720-5219-403B-BC0C-5693ECB7AB31}" type="pres">
      <dgm:prSet presAssocID="{11C5C288-6BC9-4317-95F8-B92E58C6B4DA}" presName="linNode" presStyleCnt="0"/>
      <dgm:spPr/>
    </dgm:pt>
    <dgm:pt modelId="{D5EF92E0-4ECF-46A8-98B8-B4C745E780C2}" type="pres">
      <dgm:prSet presAssocID="{11C5C288-6BC9-4317-95F8-B92E58C6B4DA}" presName="parentShp" presStyleLbl="node1" presStyleIdx="1" presStyleCnt="3">
        <dgm:presLayoutVars>
          <dgm:bulletEnabled val="1"/>
        </dgm:presLayoutVars>
      </dgm:prSet>
      <dgm:spPr/>
    </dgm:pt>
    <dgm:pt modelId="{BD06BCCB-998F-4469-AA41-16FD1D91EE32}" type="pres">
      <dgm:prSet presAssocID="{11C5C288-6BC9-4317-95F8-B92E58C6B4DA}" presName="childShp" presStyleLbl="bgAccFollowNode1" presStyleIdx="1" presStyleCnt="3">
        <dgm:presLayoutVars>
          <dgm:bulletEnabled val="1"/>
        </dgm:presLayoutVars>
      </dgm:prSet>
      <dgm:spPr/>
    </dgm:pt>
    <dgm:pt modelId="{433CE573-E49C-47BC-B4C6-2552C8BF6395}" type="pres">
      <dgm:prSet presAssocID="{5BD8DBCC-DF50-4F19-B281-15B991CA75F3}" presName="spacing" presStyleCnt="0"/>
      <dgm:spPr/>
    </dgm:pt>
    <dgm:pt modelId="{46BC36ED-0E2B-41CD-8824-182C72323A38}" type="pres">
      <dgm:prSet presAssocID="{C58860F3-556A-4FCB-83A4-90591D1759B5}" presName="linNode" presStyleCnt="0"/>
      <dgm:spPr/>
    </dgm:pt>
    <dgm:pt modelId="{380CFC7A-8142-4031-8F2C-6384544F3BA5}" type="pres">
      <dgm:prSet presAssocID="{C58860F3-556A-4FCB-83A4-90591D1759B5}" presName="parentShp" presStyleLbl="node1" presStyleIdx="2" presStyleCnt="3" custLinFactNeighborX="-510" custLinFactNeighborY="126">
        <dgm:presLayoutVars>
          <dgm:bulletEnabled val="1"/>
        </dgm:presLayoutVars>
      </dgm:prSet>
      <dgm:spPr/>
    </dgm:pt>
    <dgm:pt modelId="{A16BBF60-E20B-4E2E-8144-57BA023EF46C}" type="pres">
      <dgm:prSet presAssocID="{C58860F3-556A-4FCB-83A4-90591D1759B5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4EB86300-5836-4E3D-A049-E0367DA94944}" srcId="{11C5C288-6BC9-4317-95F8-B92E58C6B4DA}" destId="{70D3D3A0-32E9-4106-B4C6-9BCDC69F0659}" srcOrd="0" destOrd="0" parTransId="{F0F83877-9BB3-4104-B176-1AA378D6B57E}" sibTransId="{DAC81B84-E1E0-4764-ACAE-10E1CA79D588}"/>
    <dgm:cxn modelId="{0BBB101A-6270-42FB-B381-C872932C070F}" type="presOf" srcId="{C58860F3-556A-4FCB-83A4-90591D1759B5}" destId="{380CFC7A-8142-4031-8F2C-6384544F3BA5}" srcOrd="0" destOrd="0" presId="urn:microsoft.com/office/officeart/2005/8/layout/vList6"/>
    <dgm:cxn modelId="{D1189C23-22B7-4401-AC29-0EC18503B3A4}" srcId="{89831B00-53FD-4B04-ACB1-3A6A61A50FCC}" destId="{C58860F3-556A-4FCB-83A4-90591D1759B5}" srcOrd="2" destOrd="0" parTransId="{44A4608F-D9A5-4FC6-AF5D-728CD5B88512}" sibTransId="{F5F66172-1910-40E7-A423-873C6724A9FE}"/>
    <dgm:cxn modelId="{595CD12D-CC14-4039-BF92-F5C3F7537A08}" type="presOf" srcId="{11C5C288-6BC9-4317-95F8-B92E58C6B4DA}" destId="{D5EF92E0-4ECF-46A8-98B8-B4C745E780C2}" srcOrd="0" destOrd="0" presId="urn:microsoft.com/office/officeart/2005/8/layout/vList6"/>
    <dgm:cxn modelId="{D6122A2E-332B-4705-8481-388031AD2217}" type="presOf" srcId="{640C2D77-0CD3-4FDB-A930-62A7B2C8E824}" destId="{210D1543-7BF4-47D5-A055-9E10727DE25D}" srcOrd="0" destOrd="0" presId="urn:microsoft.com/office/officeart/2005/8/layout/vList6"/>
    <dgm:cxn modelId="{4A420047-01C2-47B1-A60F-6065EC1C75F1}" srcId="{C58860F3-556A-4FCB-83A4-90591D1759B5}" destId="{CBD5E659-C6F6-4D59-BC0E-CF53F56C351C}" srcOrd="0" destOrd="0" parTransId="{ECBC8883-5905-4C30-A8FB-E19CDB6A97BD}" sibTransId="{06619305-4D65-4CB2-A13E-0545E1364E7D}"/>
    <dgm:cxn modelId="{8711134C-60E8-4BCB-94C9-9234B2AE25C7}" srcId="{89831B00-53FD-4B04-ACB1-3A6A61A50FCC}" destId="{11C5C288-6BC9-4317-95F8-B92E58C6B4DA}" srcOrd="1" destOrd="0" parTransId="{13F66CD7-54BC-46E3-AD6A-428B6637E857}" sibTransId="{5BD8DBCC-DF50-4F19-B281-15B991CA75F3}"/>
    <dgm:cxn modelId="{F265FD6F-4D7C-4209-B4A1-B4E92E51E0E7}" type="presOf" srcId="{CDBCAA2B-7F92-4228-A7EB-4CAA2AE318F3}" destId="{DB4D2078-E4A3-44A8-B16D-D0CBD65D65A2}" srcOrd="0" destOrd="0" presId="urn:microsoft.com/office/officeart/2005/8/layout/vList6"/>
    <dgm:cxn modelId="{ED2D9674-07B2-49BE-9119-F76E4AE32994}" type="presOf" srcId="{CBD5E659-C6F6-4D59-BC0E-CF53F56C351C}" destId="{A16BBF60-E20B-4E2E-8144-57BA023EF46C}" srcOrd="0" destOrd="0" presId="urn:microsoft.com/office/officeart/2005/8/layout/vList6"/>
    <dgm:cxn modelId="{A28D0576-BF42-49C2-9122-03FDBC844A0A}" srcId="{CDBCAA2B-7F92-4228-A7EB-4CAA2AE318F3}" destId="{640C2D77-0CD3-4FDB-A930-62A7B2C8E824}" srcOrd="0" destOrd="0" parTransId="{4C6BF59C-2C02-4AC9-B050-3ED6F9C1D370}" sibTransId="{FB948410-A15E-4C82-AE00-07930D298DD7}"/>
    <dgm:cxn modelId="{03EB1756-B639-444B-A59B-6BD94D0B5D08}" srcId="{89831B00-53FD-4B04-ACB1-3A6A61A50FCC}" destId="{CDBCAA2B-7F92-4228-A7EB-4CAA2AE318F3}" srcOrd="0" destOrd="0" parTransId="{2A5E8D19-CA2B-4D99-AA53-7BC69D89F94B}" sibTransId="{5BBDA163-DB7A-44EF-B75E-2FD237E25C14}"/>
    <dgm:cxn modelId="{19C483C9-D786-4350-9D6B-05B0E7192CB9}" type="presOf" srcId="{70D3D3A0-32E9-4106-B4C6-9BCDC69F0659}" destId="{BD06BCCB-998F-4469-AA41-16FD1D91EE32}" srcOrd="0" destOrd="0" presId="urn:microsoft.com/office/officeart/2005/8/layout/vList6"/>
    <dgm:cxn modelId="{8B0E93DA-6576-44DF-94BB-1D1568FDD8B3}" type="presOf" srcId="{89831B00-53FD-4B04-ACB1-3A6A61A50FCC}" destId="{97D352E0-D35F-4C86-A61D-9A89868D8FA1}" srcOrd="0" destOrd="0" presId="urn:microsoft.com/office/officeart/2005/8/layout/vList6"/>
    <dgm:cxn modelId="{CA2288FA-3186-4C27-9396-70B5216F2944}" type="presParOf" srcId="{97D352E0-D35F-4C86-A61D-9A89868D8FA1}" destId="{0B6D7755-9431-4015-8C36-9F7B4F274411}" srcOrd="0" destOrd="0" presId="urn:microsoft.com/office/officeart/2005/8/layout/vList6"/>
    <dgm:cxn modelId="{016C5989-98D4-4625-ADE7-430A093324D6}" type="presParOf" srcId="{0B6D7755-9431-4015-8C36-9F7B4F274411}" destId="{DB4D2078-E4A3-44A8-B16D-D0CBD65D65A2}" srcOrd="0" destOrd="0" presId="urn:microsoft.com/office/officeart/2005/8/layout/vList6"/>
    <dgm:cxn modelId="{6312F917-36B4-48F7-ACB0-005D2A545CF3}" type="presParOf" srcId="{0B6D7755-9431-4015-8C36-9F7B4F274411}" destId="{210D1543-7BF4-47D5-A055-9E10727DE25D}" srcOrd="1" destOrd="0" presId="urn:microsoft.com/office/officeart/2005/8/layout/vList6"/>
    <dgm:cxn modelId="{F67F7D1E-64C6-4B50-98EA-A2F2AA8B3587}" type="presParOf" srcId="{97D352E0-D35F-4C86-A61D-9A89868D8FA1}" destId="{05A8C286-03C8-46A8-8578-5D862B58D172}" srcOrd="1" destOrd="0" presId="urn:microsoft.com/office/officeart/2005/8/layout/vList6"/>
    <dgm:cxn modelId="{3982D3EB-B4DE-4A57-B215-E183EA307278}" type="presParOf" srcId="{97D352E0-D35F-4C86-A61D-9A89868D8FA1}" destId="{C4B6B720-5219-403B-BC0C-5693ECB7AB31}" srcOrd="2" destOrd="0" presId="urn:microsoft.com/office/officeart/2005/8/layout/vList6"/>
    <dgm:cxn modelId="{0AA0321F-EB53-4921-94CF-CAC63B34687B}" type="presParOf" srcId="{C4B6B720-5219-403B-BC0C-5693ECB7AB31}" destId="{D5EF92E0-4ECF-46A8-98B8-B4C745E780C2}" srcOrd="0" destOrd="0" presId="urn:microsoft.com/office/officeart/2005/8/layout/vList6"/>
    <dgm:cxn modelId="{8DD9F325-99FD-442F-8992-E28A3CFC1EEE}" type="presParOf" srcId="{C4B6B720-5219-403B-BC0C-5693ECB7AB31}" destId="{BD06BCCB-998F-4469-AA41-16FD1D91EE32}" srcOrd="1" destOrd="0" presId="urn:microsoft.com/office/officeart/2005/8/layout/vList6"/>
    <dgm:cxn modelId="{B6E07C2D-229D-41FE-B00F-048F3F8DB87F}" type="presParOf" srcId="{97D352E0-D35F-4C86-A61D-9A89868D8FA1}" destId="{433CE573-E49C-47BC-B4C6-2552C8BF6395}" srcOrd="3" destOrd="0" presId="urn:microsoft.com/office/officeart/2005/8/layout/vList6"/>
    <dgm:cxn modelId="{495CE986-F36E-4604-B297-0BF74CE553BD}" type="presParOf" srcId="{97D352E0-D35F-4C86-A61D-9A89868D8FA1}" destId="{46BC36ED-0E2B-41CD-8824-182C72323A38}" srcOrd="4" destOrd="0" presId="urn:microsoft.com/office/officeart/2005/8/layout/vList6"/>
    <dgm:cxn modelId="{2DB2B893-DC8A-4757-B386-FEB1C44D5142}" type="presParOf" srcId="{46BC36ED-0E2B-41CD-8824-182C72323A38}" destId="{380CFC7A-8142-4031-8F2C-6384544F3BA5}" srcOrd="0" destOrd="0" presId="urn:microsoft.com/office/officeart/2005/8/layout/vList6"/>
    <dgm:cxn modelId="{A124EFE0-D32E-4C9D-B891-DC30D79AFA35}" type="presParOf" srcId="{46BC36ED-0E2B-41CD-8824-182C72323A38}" destId="{A16BBF60-E20B-4E2E-8144-57BA023EF46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486E93-C116-488B-9318-C2DB71D4D46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4497D9-C99B-492B-881D-777F37C8CD8B}" type="pres">
      <dgm:prSet presAssocID="{80486E93-C116-488B-9318-C2DB71D4D460}" presName="linearFlow" presStyleCnt="0">
        <dgm:presLayoutVars>
          <dgm:dir/>
          <dgm:resizeHandles val="exact"/>
        </dgm:presLayoutVars>
      </dgm:prSet>
      <dgm:spPr/>
    </dgm:pt>
  </dgm:ptLst>
  <dgm:cxnLst>
    <dgm:cxn modelId="{36379024-5315-45AD-BB4A-1F0ACB44184C}" type="presOf" srcId="{80486E93-C116-488B-9318-C2DB71D4D460}" destId="{C14497D9-C99B-492B-881D-777F37C8CD8B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486E93-C116-488B-9318-C2DB71D4D46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4497D9-C99B-492B-881D-777F37C8CD8B}" type="pres">
      <dgm:prSet presAssocID="{80486E93-C116-488B-9318-C2DB71D4D460}" presName="linearFlow" presStyleCnt="0">
        <dgm:presLayoutVars>
          <dgm:dir/>
          <dgm:resizeHandles val="exact"/>
        </dgm:presLayoutVars>
      </dgm:prSet>
      <dgm:spPr/>
    </dgm:pt>
  </dgm:ptLst>
  <dgm:cxnLst>
    <dgm:cxn modelId="{36379024-5315-45AD-BB4A-1F0ACB44184C}" type="presOf" srcId="{80486E93-C116-488B-9318-C2DB71D4D460}" destId="{C14497D9-C99B-492B-881D-777F37C8CD8B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486E93-C116-488B-9318-C2DB71D4D46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4497D9-C99B-492B-881D-777F37C8CD8B}" type="pres">
      <dgm:prSet presAssocID="{80486E93-C116-488B-9318-C2DB71D4D460}" presName="linearFlow" presStyleCnt="0">
        <dgm:presLayoutVars>
          <dgm:dir/>
          <dgm:resizeHandles val="exact"/>
        </dgm:presLayoutVars>
      </dgm:prSet>
      <dgm:spPr/>
    </dgm:pt>
  </dgm:ptLst>
  <dgm:cxnLst>
    <dgm:cxn modelId="{36379024-5315-45AD-BB4A-1F0ACB44184C}" type="presOf" srcId="{80486E93-C116-488B-9318-C2DB71D4D460}" destId="{C14497D9-C99B-492B-881D-777F37C8CD8B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794E5A-08AD-4AA6-8D18-DB65FB356E8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A8887F-3418-46BF-8355-680672D41539}">
      <dgm:prSet phldrT="[Текст]" custT="1"/>
      <dgm:spPr>
        <a:solidFill>
          <a:srgbClr val="002060"/>
        </a:solidFill>
      </dgm:spPr>
      <dgm:t>
        <a:bodyPr/>
        <a:lstStyle/>
        <a:p>
          <a:endParaRPr lang="ru-RU" sz="1200" dirty="0"/>
        </a:p>
      </dgm:t>
    </dgm:pt>
    <dgm:pt modelId="{98695236-1918-4B09-A5E1-A538ACAEE2DD}" type="parTrans" cxnId="{D0AF4161-A205-4294-90CE-9A5C8FA17298}">
      <dgm:prSet/>
      <dgm:spPr/>
      <dgm:t>
        <a:bodyPr/>
        <a:lstStyle/>
        <a:p>
          <a:endParaRPr lang="ru-RU"/>
        </a:p>
      </dgm:t>
    </dgm:pt>
    <dgm:pt modelId="{34AFA353-1C35-4FFB-9ACE-F38C2B4914B5}" type="sibTrans" cxnId="{D0AF4161-A205-4294-90CE-9A5C8FA17298}">
      <dgm:prSet/>
      <dgm:spPr>
        <a:solidFill>
          <a:srgbClr val="2E75B6"/>
        </a:solidFill>
      </dgm:spPr>
      <dgm:t>
        <a:bodyPr/>
        <a:lstStyle/>
        <a:p>
          <a:endParaRPr lang="ru-RU"/>
        </a:p>
      </dgm:t>
    </dgm:pt>
    <dgm:pt modelId="{34D8FFB0-DE88-4EB1-82C4-902F956CF8FA}">
      <dgm:prSet phldrT="[Текст]" custT="1"/>
      <dgm:spPr/>
      <dgm:t>
        <a:bodyPr/>
        <a:lstStyle/>
        <a:p>
          <a:endParaRPr lang="ru-RU" sz="1200" b="0" dirty="0"/>
        </a:p>
      </dgm:t>
    </dgm:pt>
    <dgm:pt modelId="{0384303D-74B9-483B-9601-F24F585401A4}" type="parTrans" cxnId="{6C97F7C2-FC2D-42CF-857C-6A6C6FEA3016}">
      <dgm:prSet/>
      <dgm:spPr/>
      <dgm:t>
        <a:bodyPr/>
        <a:lstStyle/>
        <a:p>
          <a:endParaRPr lang="ru-RU"/>
        </a:p>
      </dgm:t>
    </dgm:pt>
    <dgm:pt modelId="{72CCC906-5B6E-494B-9731-BFC8D500FF1C}" type="sibTrans" cxnId="{6C97F7C2-FC2D-42CF-857C-6A6C6FEA3016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3ED8C8AF-07D1-42B9-87C4-36B89918CFBA}">
      <dgm:prSet phldrT="[Текст]" custT="1"/>
      <dgm:spPr>
        <a:solidFill>
          <a:srgbClr val="002060"/>
        </a:solidFill>
      </dgm:spPr>
      <dgm:t>
        <a:bodyPr/>
        <a:lstStyle/>
        <a:p>
          <a:pPr algn="ctr">
            <a:buNone/>
          </a:pPr>
          <a:r>
            <a:rPr lang="ru-RU" sz="1400" b="1" i="0" dirty="0" err="1"/>
            <a:t>Биатлонно</a:t>
          </a:r>
          <a:r>
            <a:rPr lang="ru-RU" sz="1400" b="1" i="0" dirty="0"/>
            <a:t>-лыжный комплекс</a:t>
          </a:r>
          <a:r>
            <a:rPr lang="ru-RU" sz="1200" b="0" i="0" dirty="0"/>
            <a:t> </a:t>
          </a:r>
        </a:p>
        <a:p>
          <a:pPr algn="ctr">
            <a:buNone/>
          </a:pPr>
          <a:r>
            <a:rPr lang="ru-RU" sz="1200" b="0" i="0" dirty="0"/>
            <a:t>в пос. Шапки </a:t>
          </a:r>
          <a:endParaRPr lang="ru-RU" sz="1200" dirty="0"/>
        </a:p>
      </dgm:t>
    </dgm:pt>
    <dgm:pt modelId="{9154F63D-1EA8-4018-87B4-FDB9BBB0F976}" type="parTrans" cxnId="{44C4DFC0-3E0C-43E5-BB6B-D3A6D924F034}">
      <dgm:prSet/>
      <dgm:spPr/>
      <dgm:t>
        <a:bodyPr/>
        <a:lstStyle/>
        <a:p>
          <a:endParaRPr lang="ru-RU"/>
        </a:p>
      </dgm:t>
    </dgm:pt>
    <dgm:pt modelId="{526B310B-C7BF-493B-BDCA-5FF1CAC8F829}" type="sibTrans" cxnId="{44C4DFC0-3E0C-43E5-BB6B-D3A6D924F034}">
      <dgm:prSet/>
      <dgm:spPr>
        <a:solidFill>
          <a:srgbClr val="2E75B6"/>
        </a:solidFill>
      </dgm:spPr>
      <dgm:t>
        <a:bodyPr/>
        <a:lstStyle/>
        <a:p>
          <a:endParaRPr lang="ru-RU"/>
        </a:p>
      </dgm:t>
    </dgm:pt>
    <dgm:pt modelId="{34BCB4CB-32F7-48D6-B92E-B660C3B5633C}" type="pres">
      <dgm:prSet presAssocID="{A3794E5A-08AD-4AA6-8D18-DB65FB356E8A}" presName="Name0" presStyleCnt="0">
        <dgm:presLayoutVars>
          <dgm:chMax/>
          <dgm:chPref/>
          <dgm:dir/>
          <dgm:animLvl val="lvl"/>
        </dgm:presLayoutVars>
      </dgm:prSet>
      <dgm:spPr/>
    </dgm:pt>
    <dgm:pt modelId="{0621348B-103A-488A-9F66-1E15398F9CBE}" type="pres">
      <dgm:prSet presAssocID="{6CA8887F-3418-46BF-8355-680672D41539}" presName="composite" presStyleCnt="0"/>
      <dgm:spPr/>
    </dgm:pt>
    <dgm:pt modelId="{AB2DEF6D-1CF6-49FD-A92E-C6EB40FB0967}" type="pres">
      <dgm:prSet presAssocID="{6CA8887F-3418-46BF-8355-680672D41539}" presName="Parent1" presStyleLbl="node1" presStyleIdx="0" presStyleCnt="6" custLinFactNeighborX="377" custLinFactNeighborY="-108">
        <dgm:presLayoutVars>
          <dgm:chMax val="1"/>
          <dgm:chPref val="1"/>
          <dgm:bulletEnabled val="1"/>
        </dgm:presLayoutVars>
      </dgm:prSet>
      <dgm:spPr/>
    </dgm:pt>
    <dgm:pt modelId="{0F916378-BE0D-4D89-946F-070FE0C30CA1}" type="pres">
      <dgm:prSet presAssocID="{6CA8887F-3418-46BF-8355-680672D4153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9BFE46D-AC03-4582-AA9B-D1D674A8A9C7}" type="pres">
      <dgm:prSet presAssocID="{6CA8887F-3418-46BF-8355-680672D41539}" presName="BalanceSpacing" presStyleCnt="0"/>
      <dgm:spPr/>
    </dgm:pt>
    <dgm:pt modelId="{E5425F5D-CA90-410B-90CA-96CF6462C34E}" type="pres">
      <dgm:prSet presAssocID="{6CA8887F-3418-46BF-8355-680672D41539}" presName="BalanceSpacing1" presStyleCnt="0"/>
      <dgm:spPr/>
    </dgm:pt>
    <dgm:pt modelId="{1ACB82DD-2E5F-4C61-9D74-ABA1920541F7}" type="pres">
      <dgm:prSet presAssocID="{34AFA353-1C35-4FFB-9ACE-F38C2B4914B5}" presName="Accent1Text" presStyleLbl="node1" presStyleIdx="1" presStyleCnt="6"/>
      <dgm:spPr/>
    </dgm:pt>
    <dgm:pt modelId="{51FD8293-BC74-44AD-80B2-569D5EF37037}" type="pres">
      <dgm:prSet presAssocID="{34AFA353-1C35-4FFB-9ACE-F38C2B4914B5}" presName="spaceBetweenRectangles" presStyleCnt="0"/>
      <dgm:spPr/>
    </dgm:pt>
    <dgm:pt modelId="{AB21C23D-F2A1-4EAA-9FAA-1B4BC7D88267}" type="pres">
      <dgm:prSet presAssocID="{34D8FFB0-DE88-4EB1-82C4-902F956CF8FA}" presName="composite" presStyleCnt="0"/>
      <dgm:spPr/>
    </dgm:pt>
    <dgm:pt modelId="{40402A1B-5E5C-4479-9DF1-F2978A92DDBF}" type="pres">
      <dgm:prSet presAssocID="{34D8FFB0-DE88-4EB1-82C4-902F956CF8FA}" presName="Parent1" presStyleLbl="node1" presStyleIdx="2" presStyleCnt="6" custScaleX="105795">
        <dgm:presLayoutVars>
          <dgm:chMax val="1"/>
          <dgm:chPref val="1"/>
          <dgm:bulletEnabled val="1"/>
        </dgm:presLayoutVars>
      </dgm:prSet>
      <dgm:spPr/>
    </dgm:pt>
    <dgm:pt modelId="{BEEBE2ED-CBDF-46A9-ADDC-E2B57E11FC3F}" type="pres">
      <dgm:prSet presAssocID="{34D8FFB0-DE88-4EB1-82C4-902F956CF8F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EA84072-B700-45A9-9DC9-06E42732F535}" type="pres">
      <dgm:prSet presAssocID="{34D8FFB0-DE88-4EB1-82C4-902F956CF8FA}" presName="BalanceSpacing" presStyleCnt="0"/>
      <dgm:spPr/>
    </dgm:pt>
    <dgm:pt modelId="{43983978-4BAC-461C-9E51-E4DDF2393161}" type="pres">
      <dgm:prSet presAssocID="{34D8FFB0-DE88-4EB1-82C4-902F956CF8FA}" presName="BalanceSpacing1" presStyleCnt="0"/>
      <dgm:spPr/>
    </dgm:pt>
    <dgm:pt modelId="{1017026E-28B9-4E07-BA13-3BCEF8173F2B}" type="pres">
      <dgm:prSet presAssocID="{72CCC906-5B6E-494B-9731-BFC8D500FF1C}" presName="Accent1Text" presStyleLbl="node1" presStyleIdx="3" presStyleCnt="6"/>
      <dgm:spPr/>
    </dgm:pt>
    <dgm:pt modelId="{8A66E18F-F946-49FC-BAFA-AD1F4DCA51EF}" type="pres">
      <dgm:prSet presAssocID="{72CCC906-5B6E-494B-9731-BFC8D500FF1C}" presName="spaceBetweenRectangles" presStyleCnt="0"/>
      <dgm:spPr/>
    </dgm:pt>
    <dgm:pt modelId="{4EBBFD4E-FD6B-4240-8558-0EFA0A127164}" type="pres">
      <dgm:prSet presAssocID="{3ED8C8AF-07D1-42B9-87C4-36B89918CFBA}" presName="composite" presStyleCnt="0"/>
      <dgm:spPr/>
    </dgm:pt>
    <dgm:pt modelId="{BD4C46F9-7904-4BAE-A01F-7ECACD19FF9A}" type="pres">
      <dgm:prSet presAssocID="{3ED8C8AF-07D1-42B9-87C4-36B89918CFB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70A23BF5-74F3-4762-8B46-D5D8D0A141F7}" type="pres">
      <dgm:prSet presAssocID="{3ED8C8AF-07D1-42B9-87C4-36B89918CFB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23B128C-0C3D-4B42-89DE-72B81C000588}" type="pres">
      <dgm:prSet presAssocID="{3ED8C8AF-07D1-42B9-87C4-36B89918CFBA}" presName="BalanceSpacing" presStyleCnt="0"/>
      <dgm:spPr/>
    </dgm:pt>
    <dgm:pt modelId="{5EF136C0-B39A-4263-97CF-FF49740AB453}" type="pres">
      <dgm:prSet presAssocID="{3ED8C8AF-07D1-42B9-87C4-36B89918CFBA}" presName="BalanceSpacing1" presStyleCnt="0"/>
      <dgm:spPr/>
    </dgm:pt>
    <dgm:pt modelId="{4FFC3A8F-DE7D-4C05-B073-2B1AA4ECA424}" type="pres">
      <dgm:prSet presAssocID="{526B310B-C7BF-493B-BDCA-5FF1CAC8F829}" presName="Accent1Text" presStyleLbl="node1" presStyleIdx="5" presStyleCnt="6"/>
      <dgm:spPr/>
    </dgm:pt>
  </dgm:ptLst>
  <dgm:cxnLst>
    <dgm:cxn modelId="{FE2EE219-8E11-49AA-8ECD-0F54C6FEA214}" type="presOf" srcId="{34AFA353-1C35-4FFB-9ACE-F38C2B4914B5}" destId="{1ACB82DD-2E5F-4C61-9D74-ABA1920541F7}" srcOrd="0" destOrd="0" presId="urn:microsoft.com/office/officeart/2008/layout/AlternatingHexagons"/>
    <dgm:cxn modelId="{0AE54F32-C74F-4659-AABC-EE0DA7470124}" type="presOf" srcId="{A3794E5A-08AD-4AA6-8D18-DB65FB356E8A}" destId="{34BCB4CB-32F7-48D6-B92E-B660C3B5633C}" srcOrd="0" destOrd="0" presId="urn:microsoft.com/office/officeart/2008/layout/AlternatingHexagons"/>
    <dgm:cxn modelId="{D0AF4161-A205-4294-90CE-9A5C8FA17298}" srcId="{A3794E5A-08AD-4AA6-8D18-DB65FB356E8A}" destId="{6CA8887F-3418-46BF-8355-680672D41539}" srcOrd="0" destOrd="0" parTransId="{98695236-1918-4B09-A5E1-A538ACAEE2DD}" sibTransId="{34AFA353-1C35-4FFB-9ACE-F38C2B4914B5}"/>
    <dgm:cxn modelId="{6BFF5265-43C3-4DBB-ABEF-7330E8903B36}" type="presOf" srcId="{6CA8887F-3418-46BF-8355-680672D41539}" destId="{AB2DEF6D-1CF6-49FD-A92E-C6EB40FB0967}" srcOrd="0" destOrd="0" presId="urn:microsoft.com/office/officeart/2008/layout/AlternatingHexagons"/>
    <dgm:cxn modelId="{851D99AC-2AF6-4095-8A99-4775B5F7E725}" type="presOf" srcId="{526B310B-C7BF-493B-BDCA-5FF1CAC8F829}" destId="{4FFC3A8F-DE7D-4C05-B073-2B1AA4ECA424}" srcOrd="0" destOrd="0" presId="urn:microsoft.com/office/officeart/2008/layout/AlternatingHexagons"/>
    <dgm:cxn modelId="{44C4DFC0-3E0C-43E5-BB6B-D3A6D924F034}" srcId="{A3794E5A-08AD-4AA6-8D18-DB65FB356E8A}" destId="{3ED8C8AF-07D1-42B9-87C4-36B89918CFBA}" srcOrd="2" destOrd="0" parTransId="{9154F63D-1EA8-4018-87B4-FDB9BBB0F976}" sibTransId="{526B310B-C7BF-493B-BDCA-5FF1CAC8F829}"/>
    <dgm:cxn modelId="{6C97F7C2-FC2D-42CF-857C-6A6C6FEA3016}" srcId="{A3794E5A-08AD-4AA6-8D18-DB65FB356E8A}" destId="{34D8FFB0-DE88-4EB1-82C4-902F956CF8FA}" srcOrd="1" destOrd="0" parTransId="{0384303D-74B9-483B-9601-F24F585401A4}" sibTransId="{72CCC906-5B6E-494B-9731-BFC8D500FF1C}"/>
    <dgm:cxn modelId="{C0BF2DCE-7761-46FE-A697-225D283AD676}" type="presOf" srcId="{34D8FFB0-DE88-4EB1-82C4-902F956CF8FA}" destId="{40402A1B-5E5C-4479-9DF1-F2978A92DDBF}" srcOrd="0" destOrd="0" presId="urn:microsoft.com/office/officeart/2008/layout/AlternatingHexagons"/>
    <dgm:cxn modelId="{5A7FC0DB-62DF-4E87-99DA-A062790AAB08}" type="presOf" srcId="{3ED8C8AF-07D1-42B9-87C4-36B89918CFBA}" destId="{BD4C46F9-7904-4BAE-A01F-7ECACD19FF9A}" srcOrd="0" destOrd="0" presId="urn:microsoft.com/office/officeart/2008/layout/AlternatingHexagons"/>
    <dgm:cxn modelId="{B6E2ABE2-C5EF-4BA3-8400-73818FCE1444}" type="presOf" srcId="{72CCC906-5B6E-494B-9731-BFC8D500FF1C}" destId="{1017026E-28B9-4E07-BA13-3BCEF8173F2B}" srcOrd="0" destOrd="0" presId="urn:microsoft.com/office/officeart/2008/layout/AlternatingHexagons"/>
    <dgm:cxn modelId="{F2743F0D-8F9B-48B9-8EB8-7292C2BAC949}" type="presParOf" srcId="{34BCB4CB-32F7-48D6-B92E-B660C3B5633C}" destId="{0621348B-103A-488A-9F66-1E15398F9CBE}" srcOrd="0" destOrd="0" presId="urn:microsoft.com/office/officeart/2008/layout/AlternatingHexagons"/>
    <dgm:cxn modelId="{134BF46D-0F2E-4413-AB09-B02E3508E96B}" type="presParOf" srcId="{0621348B-103A-488A-9F66-1E15398F9CBE}" destId="{AB2DEF6D-1CF6-49FD-A92E-C6EB40FB0967}" srcOrd="0" destOrd="0" presId="urn:microsoft.com/office/officeart/2008/layout/AlternatingHexagons"/>
    <dgm:cxn modelId="{97384CED-43B6-4790-BBF7-ACBE7D14A9B3}" type="presParOf" srcId="{0621348B-103A-488A-9F66-1E15398F9CBE}" destId="{0F916378-BE0D-4D89-946F-070FE0C30CA1}" srcOrd="1" destOrd="0" presId="urn:microsoft.com/office/officeart/2008/layout/AlternatingHexagons"/>
    <dgm:cxn modelId="{B0907938-5192-4A02-816D-E7E59DEA8939}" type="presParOf" srcId="{0621348B-103A-488A-9F66-1E15398F9CBE}" destId="{99BFE46D-AC03-4582-AA9B-D1D674A8A9C7}" srcOrd="2" destOrd="0" presId="urn:microsoft.com/office/officeart/2008/layout/AlternatingHexagons"/>
    <dgm:cxn modelId="{C32C4C70-7D03-4AA0-B949-E4223A103F0E}" type="presParOf" srcId="{0621348B-103A-488A-9F66-1E15398F9CBE}" destId="{E5425F5D-CA90-410B-90CA-96CF6462C34E}" srcOrd="3" destOrd="0" presId="urn:microsoft.com/office/officeart/2008/layout/AlternatingHexagons"/>
    <dgm:cxn modelId="{C86D929B-D025-49D5-AD64-DFCCC7DFE635}" type="presParOf" srcId="{0621348B-103A-488A-9F66-1E15398F9CBE}" destId="{1ACB82DD-2E5F-4C61-9D74-ABA1920541F7}" srcOrd="4" destOrd="0" presId="urn:microsoft.com/office/officeart/2008/layout/AlternatingHexagons"/>
    <dgm:cxn modelId="{81AACD5C-6989-42A8-972D-55F5F618C3E0}" type="presParOf" srcId="{34BCB4CB-32F7-48D6-B92E-B660C3B5633C}" destId="{51FD8293-BC74-44AD-80B2-569D5EF37037}" srcOrd="1" destOrd="0" presId="urn:microsoft.com/office/officeart/2008/layout/AlternatingHexagons"/>
    <dgm:cxn modelId="{60F21662-823A-42B6-A106-7E677A42396D}" type="presParOf" srcId="{34BCB4CB-32F7-48D6-B92E-B660C3B5633C}" destId="{AB21C23D-F2A1-4EAA-9FAA-1B4BC7D88267}" srcOrd="2" destOrd="0" presId="urn:microsoft.com/office/officeart/2008/layout/AlternatingHexagons"/>
    <dgm:cxn modelId="{45A8B2F7-BD41-4F00-A937-DB11735D55C8}" type="presParOf" srcId="{AB21C23D-F2A1-4EAA-9FAA-1B4BC7D88267}" destId="{40402A1B-5E5C-4479-9DF1-F2978A92DDBF}" srcOrd="0" destOrd="0" presId="urn:microsoft.com/office/officeart/2008/layout/AlternatingHexagons"/>
    <dgm:cxn modelId="{45B341F4-18D9-4578-B62D-1BCDDA3DD374}" type="presParOf" srcId="{AB21C23D-F2A1-4EAA-9FAA-1B4BC7D88267}" destId="{BEEBE2ED-CBDF-46A9-ADDC-E2B57E11FC3F}" srcOrd="1" destOrd="0" presId="urn:microsoft.com/office/officeart/2008/layout/AlternatingHexagons"/>
    <dgm:cxn modelId="{3159E89E-C1FF-4823-8549-5B4CA9A44BDB}" type="presParOf" srcId="{AB21C23D-F2A1-4EAA-9FAA-1B4BC7D88267}" destId="{7EA84072-B700-45A9-9DC9-06E42732F535}" srcOrd="2" destOrd="0" presId="urn:microsoft.com/office/officeart/2008/layout/AlternatingHexagons"/>
    <dgm:cxn modelId="{DCD32DBB-89E7-426E-9BD2-2A4445E23811}" type="presParOf" srcId="{AB21C23D-F2A1-4EAA-9FAA-1B4BC7D88267}" destId="{43983978-4BAC-461C-9E51-E4DDF2393161}" srcOrd="3" destOrd="0" presId="urn:microsoft.com/office/officeart/2008/layout/AlternatingHexagons"/>
    <dgm:cxn modelId="{BDC24294-BDE1-465B-9EF6-152541E1238F}" type="presParOf" srcId="{AB21C23D-F2A1-4EAA-9FAA-1B4BC7D88267}" destId="{1017026E-28B9-4E07-BA13-3BCEF8173F2B}" srcOrd="4" destOrd="0" presId="urn:microsoft.com/office/officeart/2008/layout/AlternatingHexagons"/>
    <dgm:cxn modelId="{A1A64457-1462-40ED-9668-50621473FB43}" type="presParOf" srcId="{34BCB4CB-32F7-48D6-B92E-B660C3B5633C}" destId="{8A66E18F-F946-49FC-BAFA-AD1F4DCA51EF}" srcOrd="3" destOrd="0" presId="urn:microsoft.com/office/officeart/2008/layout/AlternatingHexagons"/>
    <dgm:cxn modelId="{CD890755-B914-4243-B632-5601799F382A}" type="presParOf" srcId="{34BCB4CB-32F7-48D6-B92E-B660C3B5633C}" destId="{4EBBFD4E-FD6B-4240-8558-0EFA0A127164}" srcOrd="4" destOrd="0" presId="urn:microsoft.com/office/officeart/2008/layout/AlternatingHexagons"/>
    <dgm:cxn modelId="{4E12B8D9-D64F-4AE6-BBAD-60FA95512CBE}" type="presParOf" srcId="{4EBBFD4E-FD6B-4240-8558-0EFA0A127164}" destId="{BD4C46F9-7904-4BAE-A01F-7ECACD19FF9A}" srcOrd="0" destOrd="0" presId="urn:microsoft.com/office/officeart/2008/layout/AlternatingHexagons"/>
    <dgm:cxn modelId="{6FE57BFA-4F96-48B0-B206-82927A9873E6}" type="presParOf" srcId="{4EBBFD4E-FD6B-4240-8558-0EFA0A127164}" destId="{70A23BF5-74F3-4762-8B46-D5D8D0A141F7}" srcOrd="1" destOrd="0" presId="urn:microsoft.com/office/officeart/2008/layout/AlternatingHexagons"/>
    <dgm:cxn modelId="{13C33FAF-CAF6-4C5E-BB48-956BE931827D}" type="presParOf" srcId="{4EBBFD4E-FD6B-4240-8558-0EFA0A127164}" destId="{123B128C-0C3D-4B42-89DE-72B81C000588}" srcOrd="2" destOrd="0" presId="urn:microsoft.com/office/officeart/2008/layout/AlternatingHexagons"/>
    <dgm:cxn modelId="{E59832B3-35BA-45BD-828C-2D92A9DB513D}" type="presParOf" srcId="{4EBBFD4E-FD6B-4240-8558-0EFA0A127164}" destId="{5EF136C0-B39A-4263-97CF-FF49740AB453}" srcOrd="3" destOrd="0" presId="urn:microsoft.com/office/officeart/2008/layout/AlternatingHexagons"/>
    <dgm:cxn modelId="{FC776A07-9AFA-4AB9-A912-E1B777AEE4FA}" type="presParOf" srcId="{4EBBFD4E-FD6B-4240-8558-0EFA0A127164}" destId="{4FFC3A8F-DE7D-4C05-B073-2B1AA4ECA42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84EE91-3A51-48CA-8BE6-BB06057E5BE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A2307F-7689-4CCB-955A-B0E5B1D9059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3000" b="1" dirty="0">
              <a:latin typeface="+mn-lt"/>
              <a:cs typeface="Arial" panose="020B0604020202020204" pitchFamily="34" charset="0"/>
            </a:rPr>
            <a:t>Кадры и просветительская деятельность</a:t>
          </a:r>
        </a:p>
      </dgm:t>
    </dgm:pt>
    <dgm:pt modelId="{13F3B2DD-A4A4-416E-84DD-32B91E5AF200}" type="parTrans" cxnId="{8F6DD62B-B4FF-4F88-8CEA-E62DF68B2017}">
      <dgm:prSet/>
      <dgm:spPr/>
      <dgm:t>
        <a:bodyPr/>
        <a:lstStyle/>
        <a:p>
          <a:endParaRPr lang="ru-RU"/>
        </a:p>
      </dgm:t>
    </dgm:pt>
    <dgm:pt modelId="{13141C41-3C40-4B01-B8D6-FBB281C7DF77}" type="sibTrans" cxnId="{8F6DD62B-B4FF-4F88-8CEA-E62DF68B2017}">
      <dgm:prSet/>
      <dgm:spPr/>
      <dgm:t>
        <a:bodyPr/>
        <a:lstStyle/>
        <a:p>
          <a:endParaRPr lang="ru-RU"/>
        </a:p>
      </dgm:t>
    </dgm:pt>
    <dgm:pt modelId="{397F50DF-37FC-44CC-9910-8D09E5229B68}">
      <dgm:prSet phldrT="[Текст]" custT="1"/>
      <dgm:spPr/>
      <dgm:t>
        <a:bodyPr/>
        <a:lstStyle/>
        <a:p>
          <a:pPr algn="l"/>
          <a:r>
            <a:rPr lang="ru-RU" sz="36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55</a:t>
          </a:r>
          <a:r>
            <a:rPr lang="ru-RU" sz="20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2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специалистов</a:t>
          </a:r>
          <a:r>
            <a:rPr lang="ru-RU" sz="20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2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аттестованы</a:t>
          </a:r>
          <a:r>
            <a:rPr lang="ru-RU" sz="20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на право подготовки заключений экспертизы проектной документации и результатов инженерных изысканий </a:t>
          </a:r>
          <a:endParaRPr lang="ru-RU" sz="20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CC3D9B7E-BCC7-49F3-B2C4-6A43A3ADF173}" type="parTrans" cxnId="{E049F879-9505-40DB-9511-7997D38B42B1}">
      <dgm:prSet/>
      <dgm:spPr/>
      <dgm:t>
        <a:bodyPr/>
        <a:lstStyle/>
        <a:p>
          <a:endParaRPr lang="ru-RU"/>
        </a:p>
      </dgm:t>
    </dgm:pt>
    <dgm:pt modelId="{6DC95553-465D-4091-85DE-F4E338E4E1C3}" type="sibTrans" cxnId="{E049F879-9505-40DB-9511-7997D38B42B1}">
      <dgm:prSet/>
      <dgm:spPr/>
      <dgm:t>
        <a:bodyPr/>
        <a:lstStyle/>
        <a:p>
          <a:endParaRPr lang="ru-RU"/>
        </a:p>
      </dgm:t>
    </dgm:pt>
    <dgm:pt modelId="{8FBA7F86-1D8E-4084-9879-B70EA9382D98}">
      <dgm:prSet custT="1"/>
      <dgm:spPr/>
      <dgm:t>
        <a:bodyPr/>
        <a:lstStyle/>
        <a:p>
          <a:pPr algn="l"/>
          <a:r>
            <a:rPr lang="ru-RU" sz="36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69</a:t>
          </a:r>
          <a:r>
            <a:rPr lang="ru-RU" sz="20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2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аттестатов</a:t>
          </a:r>
          <a:r>
            <a:rPr lang="ru-RU" sz="20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20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по различным видам деятельности</a:t>
          </a:r>
          <a:endParaRPr lang="ru-RU" sz="20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1A30E8A3-EE06-4270-990A-6F5999198B03}" type="parTrans" cxnId="{E58DF241-C0A6-4356-A94E-239AA138D5C3}">
      <dgm:prSet/>
      <dgm:spPr/>
      <dgm:t>
        <a:bodyPr/>
        <a:lstStyle/>
        <a:p>
          <a:endParaRPr lang="ru-RU"/>
        </a:p>
      </dgm:t>
    </dgm:pt>
    <dgm:pt modelId="{DC2501AA-6C55-4D50-BE1C-C7FD77F0B3DF}" type="sibTrans" cxnId="{E58DF241-C0A6-4356-A94E-239AA138D5C3}">
      <dgm:prSet/>
      <dgm:spPr/>
      <dgm:t>
        <a:bodyPr/>
        <a:lstStyle/>
        <a:p>
          <a:endParaRPr lang="ru-RU"/>
        </a:p>
      </dgm:t>
    </dgm:pt>
    <dgm:pt modelId="{CEEB1490-64C2-4B2B-8DCB-B0F1868EEA57}">
      <dgm:prSet phldrT="[Текст]" custT="1"/>
      <dgm:spPr/>
      <dgm:t>
        <a:bodyPr/>
        <a:lstStyle/>
        <a:p>
          <a:pPr algn="l"/>
          <a:r>
            <a:rPr lang="ru-RU" sz="36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12</a:t>
          </a:r>
          <a:r>
            <a:rPr lang="ru-RU" sz="20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2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сотрудников</a:t>
          </a:r>
          <a:r>
            <a:rPr lang="ru-RU" sz="20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2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прошли</a:t>
          </a:r>
          <a:r>
            <a:rPr lang="ru-RU" sz="20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курсы </a:t>
          </a:r>
          <a:r>
            <a:rPr lang="ru-RU" sz="20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обучения</a:t>
          </a:r>
          <a:r>
            <a:rPr lang="ru-RU" sz="20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и </a:t>
          </a:r>
          <a:r>
            <a:rPr lang="ru-RU" sz="2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повышения квалификации</a:t>
          </a:r>
        </a:p>
      </dgm:t>
    </dgm:pt>
    <dgm:pt modelId="{AEE3E51B-5F46-4782-8069-8351A2F265A6}" type="sibTrans" cxnId="{C3646CDA-9839-477F-8E76-480AC74E88B7}">
      <dgm:prSet/>
      <dgm:spPr/>
      <dgm:t>
        <a:bodyPr/>
        <a:lstStyle/>
        <a:p>
          <a:endParaRPr lang="ru-RU"/>
        </a:p>
      </dgm:t>
    </dgm:pt>
    <dgm:pt modelId="{849695D8-EB2F-42AE-B170-636A94A67B89}" type="parTrans" cxnId="{C3646CDA-9839-477F-8E76-480AC74E88B7}">
      <dgm:prSet/>
      <dgm:spPr/>
      <dgm:t>
        <a:bodyPr/>
        <a:lstStyle/>
        <a:p>
          <a:endParaRPr lang="ru-RU"/>
        </a:p>
      </dgm:t>
    </dgm:pt>
    <dgm:pt modelId="{C83CDBB4-E54E-4C7C-9B17-3643DA5284C4}" type="pres">
      <dgm:prSet presAssocID="{A684EE91-3A51-48CA-8BE6-BB06057E5BE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273E33-4482-4801-8327-BFEEF91DB54F}" type="pres">
      <dgm:prSet presAssocID="{37A2307F-7689-4CCB-955A-B0E5B1D90598}" presName="root" presStyleCnt="0"/>
      <dgm:spPr/>
    </dgm:pt>
    <dgm:pt modelId="{5E7E7C96-F1F4-46E4-A669-4CA96A35AC8F}" type="pres">
      <dgm:prSet presAssocID="{37A2307F-7689-4CCB-955A-B0E5B1D90598}" presName="rootComposite" presStyleCnt="0"/>
      <dgm:spPr/>
    </dgm:pt>
    <dgm:pt modelId="{3D0033AE-A218-4272-85CD-D6355A5024A0}" type="pres">
      <dgm:prSet presAssocID="{37A2307F-7689-4CCB-955A-B0E5B1D90598}" presName="rootText" presStyleLbl="node1" presStyleIdx="0" presStyleCnt="1" custScaleX="477946"/>
      <dgm:spPr/>
    </dgm:pt>
    <dgm:pt modelId="{ADB6001C-7E17-4A86-81B9-15798978226B}" type="pres">
      <dgm:prSet presAssocID="{37A2307F-7689-4CCB-955A-B0E5B1D90598}" presName="rootConnector" presStyleLbl="node1" presStyleIdx="0" presStyleCnt="1"/>
      <dgm:spPr/>
    </dgm:pt>
    <dgm:pt modelId="{7AF37240-7577-4B89-BC88-1F8B416705CC}" type="pres">
      <dgm:prSet presAssocID="{37A2307F-7689-4CCB-955A-B0E5B1D90598}" presName="childShape" presStyleCnt="0"/>
      <dgm:spPr/>
    </dgm:pt>
    <dgm:pt modelId="{76413E2D-1E70-4C19-A354-04D50985B715}" type="pres">
      <dgm:prSet presAssocID="{CC3D9B7E-BCC7-49F3-B2C4-6A43A3ADF173}" presName="Name13" presStyleLbl="parChTrans1D2" presStyleIdx="0" presStyleCnt="3"/>
      <dgm:spPr/>
    </dgm:pt>
    <dgm:pt modelId="{0D3C3EF3-27D2-4727-BBA8-071528FF6F5F}" type="pres">
      <dgm:prSet presAssocID="{397F50DF-37FC-44CC-9910-8D09E5229B68}" presName="childText" presStyleLbl="bgAcc1" presStyleIdx="0" presStyleCnt="3" custScaleX="518744">
        <dgm:presLayoutVars>
          <dgm:bulletEnabled val="1"/>
        </dgm:presLayoutVars>
      </dgm:prSet>
      <dgm:spPr/>
    </dgm:pt>
    <dgm:pt modelId="{496017BE-7226-45A3-92A3-A1D492842DFC}" type="pres">
      <dgm:prSet presAssocID="{1A30E8A3-EE06-4270-990A-6F5999198B03}" presName="Name13" presStyleLbl="parChTrans1D2" presStyleIdx="1" presStyleCnt="3"/>
      <dgm:spPr/>
    </dgm:pt>
    <dgm:pt modelId="{978EB0F0-18B9-4D5A-84AD-6B5AE4F518C2}" type="pres">
      <dgm:prSet presAssocID="{8FBA7F86-1D8E-4084-9879-B70EA9382D98}" presName="childText" presStyleLbl="bgAcc1" presStyleIdx="1" presStyleCnt="3" custScaleX="520741" custLinFactNeighborX="-263" custLinFactNeighborY="-5559">
        <dgm:presLayoutVars>
          <dgm:bulletEnabled val="1"/>
        </dgm:presLayoutVars>
      </dgm:prSet>
      <dgm:spPr/>
    </dgm:pt>
    <dgm:pt modelId="{B2ABC525-9291-43B4-BE01-A358BA987EE3}" type="pres">
      <dgm:prSet presAssocID="{849695D8-EB2F-42AE-B170-636A94A67B89}" presName="Name13" presStyleLbl="parChTrans1D2" presStyleIdx="2" presStyleCnt="3"/>
      <dgm:spPr/>
    </dgm:pt>
    <dgm:pt modelId="{C3FC8407-1AF5-410E-87CB-D0E48061CAAC}" type="pres">
      <dgm:prSet presAssocID="{CEEB1490-64C2-4B2B-8DCB-B0F1868EEA57}" presName="childText" presStyleLbl="bgAcc1" presStyleIdx="2" presStyleCnt="3" custScaleX="519458" custLinFactNeighborX="1987" custLinFactNeighborY="1629">
        <dgm:presLayoutVars>
          <dgm:bulletEnabled val="1"/>
        </dgm:presLayoutVars>
      </dgm:prSet>
      <dgm:spPr/>
    </dgm:pt>
  </dgm:ptLst>
  <dgm:cxnLst>
    <dgm:cxn modelId="{F2C0B10F-FDC8-4618-B2F9-BDB4409CB0DD}" type="presOf" srcId="{CEEB1490-64C2-4B2B-8DCB-B0F1868EEA57}" destId="{C3FC8407-1AF5-410E-87CB-D0E48061CAAC}" srcOrd="0" destOrd="0" presId="urn:microsoft.com/office/officeart/2005/8/layout/hierarchy3"/>
    <dgm:cxn modelId="{687F4324-AFA0-4CFB-9BB6-92B74FCD104C}" type="presOf" srcId="{37A2307F-7689-4CCB-955A-B0E5B1D90598}" destId="{3D0033AE-A218-4272-85CD-D6355A5024A0}" srcOrd="0" destOrd="0" presId="urn:microsoft.com/office/officeart/2005/8/layout/hierarchy3"/>
    <dgm:cxn modelId="{8F6DD62B-B4FF-4F88-8CEA-E62DF68B2017}" srcId="{A684EE91-3A51-48CA-8BE6-BB06057E5BEC}" destId="{37A2307F-7689-4CCB-955A-B0E5B1D90598}" srcOrd="0" destOrd="0" parTransId="{13F3B2DD-A4A4-416E-84DD-32B91E5AF200}" sibTransId="{13141C41-3C40-4B01-B8D6-FBB281C7DF77}"/>
    <dgm:cxn modelId="{389D3D5E-62D6-484B-92DE-4D838916E9FC}" type="presOf" srcId="{397F50DF-37FC-44CC-9910-8D09E5229B68}" destId="{0D3C3EF3-27D2-4727-BBA8-071528FF6F5F}" srcOrd="0" destOrd="0" presId="urn:microsoft.com/office/officeart/2005/8/layout/hierarchy3"/>
    <dgm:cxn modelId="{E58DF241-C0A6-4356-A94E-239AA138D5C3}" srcId="{37A2307F-7689-4CCB-955A-B0E5B1D90598}" destId="{8FBA7F86-1D8E-4084-9879-B70EA9382D98}" srcOrd="1" destOrd="0" parTransId="{1A30E8A3-EE06-4270-990A-6F5999198B03}" sibTransId="{DC2501AA-6C55-4D50-BE1C-C7FD77F0B3DF}"/>
    <dgm:cxn modelId="{07EAE44A-EA9E-421B-93F0-FB57BC621829}" type="presOf" srcId="{CC3D9B7E-BCC7-49F3-B2C4-6A43A3ADF173}" destId="{76413E2D-1E70-4C19-A354-04D50985B715}" srcOrd="0" destOrd="0" presId="urn:microsoft.com/office/officeart/2005/8/layout/hierarchy3"/>
    <dgm:cxn modelId="{9693F86A-95AC-4983-B08D-99B7C762B06A}" type="presOf" srcId="{A684EE91-3A51-48CA-8BE6-BB06057E5BEC}" destId="{C83CDBB4-E54E-4C7C-9B17-3643DA5284C4}" srcOrd="0" destOrd="0" presId="urn:microsoft.com/office/officeart/2005/8/layout/hierarchy3"/>
    <dgm:cxn modelId="{E049F879-9505-40DB-9511-7997D38B42B1}" srcId="{37A2307F-7689-4CCB-955A-B0E5B1D90598}" destId="{397F50DF-37FC-44CC-9910-8D09E5229B68}" srcOrd="0" destOrd="0" parTransId="{CC3D9B7E-BCC7-49F3-B2C4-6A43A3ADF173}" sibTransId="{6DC95553-465D-4091-85DE-F4E338E4E1C3}"/>
    <dgm:cxn modelId="{70C2D398-A54A-4BB1-8E73-CCED9CAF7E1A}" type="presOf" srcId="{37A2307F-7689-4CCB-955A-B0E5B1D90598}" destId="{ADB6001C-7E17-4A86-81B9-15798978226B}" srcOrd="1" destOrd="0" presId="urn:microsoft.com/office/officeart/2005/8/layout/hierarchy3"/>
    <dgm:cxn modelId="{1413AFC0-56F5-442B-BF24-AF8FBFC131E4}" type="presOf" srcId="{849695D8-EB2F-42AE-B170-636A94A67B89}" destId="{B2ABC525-9291-43B4-BE01-A358BA987EE3}" srcOrd="0" destOrd="0" presId="urn:microsoft.com/office/officeart/2005/8/layout/hierarchy3"/>
    <dgm:cxn modelId="{A43E25CF-63C5-4805-A9AC-8245DB9690FF}" type="presOf" srcId="{8FBA7F86-1D8E-4084-9879-B70EA9382D98}" destId="{978EB0F0-18B9-4D5A-84AD-6B5AE4F518C2}" srcOrd="0" destOrd="0" presId="urn:microsoft.com/office/officeart/2005/8/layout/hierarchy3"/>
    <dgm:cxn modelId="{C3646CDA-9839-477F-8E76-480AC74E88B7}" srcId="{37A2307F-7689-4CCB-955A-B0E5B1D90598}" destId="{CEEB1490-64C2-4B2B-8DCB-B0F1868EEA57}" srcOrd="2" destOrd="0" parTransId="{849695D8-EB2F-42AE-B170-636A94A67B89}" sibTransId="{AEE3E51B-5F46-4782-8069-8351A2F265A6}"/>
    <dgm:cxn modelId="{AB26A4EE-38DE-4733-9031-F77D1413A5BB}" type="presOf" srcId="{1A30E8A3-EE06-4270-990A-6F5999198B03}" destId="{496017BE-7226-45A3-92A3-A1D492842DFC}" srcOrd="0" destOrd="0" presId="urn:microsoft.com/office/officeart/2005/8/layout/hierarchy3"/>
    <dgm:cxn modelId="{E0CA4273-5152-4EC1-88E8-EACCC03BEAAB}" type="presParOf" srcId="{C83CDBB4-E54E-4C7C-9B17-3643DA5284C4}" destId="{BB273E33-4482-4801-8327-BFEEF91DB54F}" srcOrd="0" destOrd="0" presId="urn:microsoft.com/office/officeart/2005/8/layout/hierarchy3"/>
    <dgm:cxn modelId="{CDF3F454-0A86-4DE1-8145-065C7C4DFA25}" type="presParOf" srcId="{BB273E33-4482-4801-8327-BFEEF91DB54F}" destId="{5E7E7C96-F1F4-46E4-A669-4CA96A35AC8F}" srcOrd="0" destOrd="0" presId="urn:microsoft.com/office/officeart/2005/8/layout/hierarchy3"/>
    <dgm:cxn modelId="{6B465BCA-EDC9-4FAC-BDE1-62E308336146}" type="presParOf" srcId="{5E7E7C96-F1F4-46E4-A669-4CA96A35AC8F}" destId="{3D0033AE-A218-4272-85CD-D6355A5024A0}" srcOrd="0" destOrd="0" presId="urn:microsoft.com/office/officeart/2005/8/layout/hierarchy3"/>
    <dgm:cxn modelId="{4BA48AA7-A279-493F-93AC-7EF8671DBC7C}" type="presParOf" srcId="{5E7E7C96-F1F4-46E4-A669-4CA96A35AC8F}" destId="{ADB6001C-7E17-4A86-81B9-15798978226B}" srcOrd="1" destOrd="0" presId="urn:microsoft.com/office/officeart/2005/8/layout/hierarchy3"/>
    <dgm:cxn modelId="{4B27800F-476B-412C-902E-9562CD025D8B}" type="presParOf" srcId="{BB273E33-4482-4801-8327-BFEEF91DB54F}" destId="{7AF37240-7577-4B89-BC88-1F8B416705CC}" srcOrd="1" destOrd="0" presId="urn:microsoft.com/office/officeart/2005/8/layout/hierarchy3"/>
    <dgm:cxn modelId="{6FD75327-E606-49AB-A604-74904EB5A87F}" type="presParOf" srcId="{7AF37240-7577-4B89-BC88-1F8B416705CC}" destId="{76413E2D-1E70-4C19-A354-04D50985B715}" srcOrd="0" destOrd="0" presId="urn:microsoft.com/office/officeart/2005/8/layout/hierarchy3"/>
    <dgm:cxn modelId="{48E86803-79C8-4F3F-8746-484347D86C76}" type="presParOf" srcId="{7AF37240-7577-4B89-BC88-1F8B416705CC}" destId="{0D3C3EF3-27D2-4727-BBA8-071528FF6F5F}" srcOrd="1" destOrd="0" presId="urn:microsoft.com/office/officeart/2005/8/layout/hierarchy3"/>
    <dgm:cxn modelId="{3DF49AAA-096E-4967-B4D6-DA5EBB0FEB12}" type="presParOf" srcId="{7AF37240-7577-4B89-BC88-1F8B416705CC}" destId="{496017BE-7226-45A3-92A3-A1D492842DFC}" srcOrd="2" destOrd="0" presId="urn:microsoft.com/office/officeart/2005/8/layout/hierarchy3"/>
    <dgm:cxn modelId="{6D182DC3-9135-400F-94A2-E2BE1A7A5C4B}" type="presParOf" srcId="{7AF37240-7577-4B89-BC88-1F8B416705CC}" destId="{978EB0F0-18B9-4D5A-84AD-6B5AE4F518C2}" srcOrd="3" destOrd="0" presId="urn:microsoft.com/office/officeart/2005/8/layout/hierarchy3"/>
    <dgm:cxn modelId="{0F2825DB-4A72-4ED9-877A-5BD5100AB4F8}" type="presParOf" srcId="{7AF37240-7577-4B89-BC88-1F8B416705CC}" destId="{B2ABC525-9291-43B4-BE01-A358BA987EE3}" srcOrd="4" destOrd="0" presId="urn:microsoft.com/office/officeart/2005/8/layout/hierarchy3"/>
    <dgm:cxn modelId="{2E0707A0-0FBD-4991-AC79-90C644068774}" type="presParOf" srcId="{7AF37240-7577-4B89-BC88-1F8B416705CC}" destId="{C3FC8407-1AF5-410E-87CB-D0E48061CAA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84EE91-3A51-48CA-8BE6-BB06057E5BE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A2307F-7689-4CCB-955A-B0E5B1D9059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5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Обучающие мероприятия ГАУ «Леноблгосэкспертиза»</a:t>
          </a:r>
        </a:p>
      </dgm:t>
    </dgm:pt>
    <dgm:pt modelId="{13F3B2DD-A4A4-416E-84DD-32B91E5AF200}" type="parTrans" cxnId="{8F6DD62B-B4FF-4F88-8CEA-E62DF68B2017}">
      <dgm:prSet/>
      <dgm:spPr/>
      <dgm:t>
        <a:bodyPr/>
        <a:lstStyle/>
        <a:p>
          <a:endParaRPr lang="ru-RU"/>
        </a:p>
      </dgm:t>
    </dgm:pt>
    <dgm:pt modelId="{13141C41-3C40-4B01-B8D6-FBB281C7DF77}" type="sibTrans" cxnId="{8F6DD62B-B4FF-4F88-8CEA-E62DF68B2017}">
      <dgm:prSet/>
      <dgm:spPr/>
      <dgm:t>
        <a:bodyPr/>
        <a:lstStyle/>
        <a:p>
          <a:endParaRPr lang="ru-RU"/>
        </a:p>
      </dgm:t>
    </dgm:pt>
    <dgm:pt modelId="{397F50DF-37FC-44CC-9910-8D09E5229B68}">
      <dgm:prSet phldrT="[Текст]" custT="1"/>
      <dgm:spPr/>
      <dgm:t>
        <a:bodyPr/>
        <a:lstStyle/>
        <a:p>
          <a:pPr algn="l"/>
          <a:r>
            <a:rPr lang="ru-RU" sz="3600" b="1" dirty="0">
              <a:solidFill>
                <a:srgbClr val="2E75B6"/>
              </a:solidFill>
              <a:latin typeface="+mn-lt"/>
              <a:cs typeface="Arial" panose="020B0604020202020204" pitchFamily="34" charset="0"/>
            </a:rPr>
            <a:t>2</a:t>
          </a:r>
          <a:r>
            <a:rPr lang="ru-RU" sz="2000" dirty="0">
              <a:solidFill>
                <a:srgbClr val="2E75B6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2800" b="1" dirty="0">
              <a:solidFill>
                <a:srgbClr val="2E75B6"/>
              </a:solidFill>
              <a:latin typeface="+mn-lt"/>
              <a:cs typeface="Arial" panose="020B0604020202020204" pitchFamily="34" charset="0"/>
            </a:rPr>
            <a:t>вебинара</a:t>
          </a:r>
          <a:r>
            <a:rPr lang="ru-RU" sz="2000" dirty="0">
              <a:solidFill>
                <a:srgbClr val="2E75B6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20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на тему: </a:t>
          </a:r>
          <a:r>
            <a:rPr lang="ru-RU" sz="20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«Актуальные вопросы организации и проведения государственной экспертизы проектной документации и результатов инженерных изысканий»</a:t>
          </a:r>
        </a:p>
      </dgm:t>
    </dgm:pt>
    <dgm:pt modelId="{CC3D9B7E-BCC7-49F3-B2C4-6A43A3ADF173}" type="parTrans" cxnId="{E049F879-9505-40DB-9511-7997D38B42B1}">
      <dgm:prSet/>
      <dgm:spPr/>
      <dgm:t>
        <a:bodyPr/>
        <a:lstStyle/>
        <a:p>
          <a:endParaRPr lang="ru-RU"/>
        </a:p>
      </dgm:t>
    </dgm:pt>
    <dgm:pt modelId="{6DC95553-465D-4091-85DE-F4E338E4E1C3}" type="sibTrans" cxnId="{E049F879-9505-40DB-9511-7997D38B42B1}">
      <dgm:prSet/>
      <dgm:spPr/>
      <dgm:t>
        <a:bodyPr/>
        <a:lstStyle/>
        <a:p>
          <a:endParaRPr lang="ru-RU"/>
        </a:p>
      </dgm:t>
    </dgm:pt>
    <dgm:pt modelId="{7574921B-6A72-4F1E-A11A-BBAC702EB7E6}">
      <dgm:prSet custT="1"/>
      <dgm:spPr/>
      <dgm:t>
        <a:bodyPr/>
        <a:lstStyle/>
        <a:p>
          <a:pPr algn="l">
            <a:buFont typeface="Symbol" panose="05050102010706020507" pitchFamily="18" charset="2"/>
            <a:buNone/>
          </a:pPr>
          <a:r>
            <a:rPr lang="ru-RU" sz="2800" b="1" dirty="0">
              <a:solidFill>
                <a:srgbClr val="2E75B6"/>
              </a:solidFill>
            </a:rPr>
            <a:t>Круглый стол </a:t>
          </a:r>
          <a:r>
            <a:rPr lang="ru-RU" sz="2000" b="0" dirty="0">
              <a:solidFill>
                <a:schemeClr val="tx1"/>
              </a:solidFill>
            </a:rPr>
            <a:t>«Актуальные вопросы экспертизы проектной документации промышленных объектов на территории Ленинградской области»</a:t>
          </a:r>
        </a:p>
      </dgm:t>
    </dgm:pt>
    <dgm:pt modelId="{7032DB67-04F6-4A5F-92EA-622B66EDD0CB}" type="parTrans" cxnId="{7D4D2F75-A27F-4BA6-B0E2-B9AE396AC8D2}">
      <dgm:prSet/>
      <dgm:spPr/>
      <dgm:t>
        <a:bodyPr/>
        <a:lstStyle/>
        <a:p>
          <a:endParaRPr lang="ru-RU"/>
        </a:p>
      </dgm:t>
    </dgm:pt>
    <dgm:pt modelId="{123C0B03-9904-44F8-B922-2B874E0CBCA4}" type="sibTrans" cxnId="{7D4D2F75-A27F-4BA6-B0E2-B9AE396AC8D2}">
      <dgm:prSet/>
      <dgm:spPr/>
      <dgm:t>
        <a:bodyPr/>
        <a:lstStyle/>
        <a:p>
          <a:endParaRPr lang="ru-RU"/>
        </a:p>
      </dgm:t>
    </dgm:pt>
    <dgm:pt modelId="{BED4484F-3469-400B-B5A3-14263290C18C}">
      <dgm:prSet custT="1"/>
      <dgm:spPr/>
      <dgm:t>
        <a:bodyPr/>
        <a:lstStyle/>
        <a:p>
          <a:pPr algn="l"/>
          <a:r>
            <a:rPr lang="ru-RU" sz="2000" b="1" dirty="0">
              <a:solidFill>
                <a:srgbClr val="2E75B6"/>
              </a:solidFill>
            </a:rPr>
            <a:t>Более</a:t>
          </a:r>
          <a:r>
            <a:rPr lang="ru-RU" sz="3600" b="1" dirty="0">
              <a:solidFill>
                <a:srgbClr val="2E75B6"/>
              </a:solidFill>
            </a:rPr>
            <a:t> 100 </a:t>
          </a:r>
          <a:r>
            <a:rPr lang="ru-RU" sz="2800" b="1" dirty="0">
              <a:solidFill>
                <a:srgbClr val="2E75B6"/>
              </a:solidFill>
            </a:rPr>
            <a:t>совещаний</a:t>
          </a:r>
          <a:r>
            <a:rPr lang="ru-RU" sz="2000" b="1" dirty="0">
              <a:solidFill>
                <a:srgbClr val="2E75B6"/>
              </a:solidFill>
            </a:rPr>
            <a:t> </a:t>
          </a:r>
          <a:r>
            <a:rPr lang="ru-RU" sz="2000" dirty="0"/>
            <a:t>с заказчиками по вопросам разъяснения порядка проведения госэкспертизы</a:t>
          </a:r>
        </a:p>
      </dgm:t>
    </dgm:pt>
    <dgm:pt modelId="{4B9E4EFA-1844-4120-B276-B92E34CC9554}" type="parTrans" cxnId="{BCECF5AC-6F83-4AB4-A887-7106A9A439E5}">
      <dgm:prSet/>
      <dgm:spPr/>
      <dgm:t>
        <a:bodyPr/>
        <a:lstStyle/>
        <a:p>
          <a:endParaRPr lang="ru-RU"/>
        </a:p>
      </dgm:t>
    </dgm:pt>
    <dgm:pt modelId="{1BA82DCA-21E9-4532-9748-7BAC24EF031B}" type="sibTrans" cxnId="{BCECF5AC-6F83-4AB4-A887-7106A9A439E5}">
      <dgm:prSet/>
      <dgm:spPr/>
      <dgm:t>
        <a:bodyPr/>
        <a:lstStyle/>
        <a:p>
          <a:endParaRPr lang="ru-RU"/>
        </a:p>
      </dgm:t>
    </dgm:pt>
    <dgm:pt modelId="{C83CDBB4-E54E-4C7C-9B17-3643DA5284C4}" type="pres">
      <dgm:prSet presAssocID="{A684EE91-3A51-48CA-8BE6-BB06057E5BE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273E33-4482-4801-8327-BFEEF91DB54F}" type="pres">
      <dgm:prSet presAssocID="{37A2307F-7689-4CCB-955A-B0E5B1D90598}" presName="root" presStyleCnt="0"/>
      <dgm:spPr/>
    </dgm:pt>
    <dgm:pt modelId="{5E7E7C96-F1F4-46E4-A669-4CA96A35AC8F}" type="pres">
      <dgm:prSet presAssocID="{37A2307F-7689-4CCB-955A-B0E5B1D90598}" presName="rootComposite" presStyleCnt="0"/>
      <dgm:spPr/>
    </dgm:pt>
    <dgm:pt modelId="{3D0033AE-A218-4272-85CD-D6355A5024A0}" type="pres">
      <dgm:prSet presAssocID="{37A2307F-7689-4CCB-955A-B0E5B1D90598}" presName="rootText" presStyleLbl="node1" presStyleIdx="0" presStyleCnt="1" custScaleX="738065" custScaleY="134598" custLinFactNeighborX="-5323" custLinFactNeighborY="9386"/>
      <dgm:spPr/>
    </dgm:pt>
    <dgm:pt modelId="{ADB6001C-7E17-4A86-81B9-15798978226B}" type="pres">
      <dgm:prSet presAssocID="{37A2307F-7689-4CCB-955A-B0E5B1D90598}" presName="rootConnector" presStyleLbl="node1" presStyleIdx="0" presStyleCnt="1"/>
      <dgm:spPr/>
    </dgm:pt>
    <dgm:pt modelId="{7AF37240-7577-4B89-BC88-1F8B416705CC}" type="pres">
      <dgm:prSet presAssocID="{37A2307F-7689-4CCB-955A-B0E5B1D90598}" presName="childShape" presStyleCnt="0"/>
      <dgm:spPr/>
    </dgm:pt>
    <dgm:pt modelId="{9964EAAF-4302-4354-90FF-9B89E2CD7C1B}" type="pres">
      <dgm:prSet presAssocID="{4B9E4EFA-1844-4120-B276-B92E34CC9554}" presName="Name13" presStyleLbl="parChTrans1D2" presStyleIdx="0" presStyleCnt="3"/>
      <dgm:spPr/>
    </dgm:pt>
    <dgm:pt modelId="{B6DCC8D3-5629-43C2-AE5F-2446EF83B3B6}" type="pres">
      <dgm:prSet presAssocID="{BED4484F-3469-400B-B5A3-14263290C18C}" presName="childText" presStyleLbl="bgAcc1" presStyleIdx="0" presStyleCnt="3" custScaleX="727497" custScaleY="168882">
        <dgm:presLayoutVars>
          <dgm:bulletEnabled val="1"/>
        </dgm:presLayoutVars>
      </dgm:prSet>
      <dgm:spPr/>
    </dgm:pt>
    <dgm:pt modelId="{76413E2D-1E70-4C19-A354-04D50985B715}" type="pres">
      <dgm:prSet presAssocID="{CC3D9B7E-BCC7-49F3-B2C4-6A43A3ADF173}" presName="Name13" presStyleLbl="parChTrans1D2" presStyleIdx="1" presStyleCnt="3"/>
      <dgm:spPr/>
    </dgm:pt>
    <dgm:pt modelId="{0D3C3EF3-27D2-4727-BBA8-071528FF6F5F}" type="pres">
      <dgm:prSet presAssocID="{397F50DF-37FC-44CC-9910-8D09E5229B68}" presName="childText" presStyleLbl="bgAcc1" presStyleIdx="1" presStyleCnt="3" custScaleX="726628" custScaleY="277196">
        <dgm:presLayoutVars>
          <dgm:bulletEnabled val="1"/>
        </dgm:presLayoutVars>
      </dgm:prSet>
      <dgm:spPr/>
    </dgm:pt>
    <dgm:pt modelId="{E7122805-8E9E-41F5-B97F-DC39D91FDBA3}" type="pres">
      <dgm:prSet presAssocID="{7032DB67-04F6-4A5F-92EA-622B66EDD0CB}" presName="Name13" presStyleLbl="parChTrans1D2" presStyleIdx="2" presStyleCnt="3"/>
      <dgm:spPr/>
    </dgm:pt>
    <dgm:pt modelId="{F8E227FA-F288-46C5-941A-760C4547CC6B}" type="pres">
      <dgm:prSet presAssocID="{7574921B-6A72-4F1E-A11A-BBAC702EB7E6}" presName="childText" presStyleLbl="bgAcc1" presStyleIdx="2" presStyleCnt="3" custScaleX="724861" custScaleY="255591">
        <dgm:presLayoutVars>
          <dgm:bulletEnabled val="1"/>
        </dgm:presLayoutVars>
      </dgm:prSet>
      <dgm:spPr/>
    </dgm:pt>
  </dgm:ptLst>
  <dgm:cxnLst>
    <dgm:cxn modelId="{0CAA8011-4F96-48E0-BA8F-C533E93CF942}" type="presOf" srcId="{7574921B-6A72-4F1E-A11A-BBAC702EB7E6}" destId="{F8E227FA-F288-46C5-941A-760C4547CC6B}" srcOrd="0" destOrd="0" presId="urn:microsoft.com/office/officeart/2005/8/layout/hierarchy3"/>
    <dgm:cxn modelId="{687F4324-AFA0-4CFB-9BB6-92B74FCD104C}" type="presOf" srcId="{37A2307F-7689-4CCB-955A-B0E5B1D90598}" destId="{3D0033AE-A218-4272-85CD-D6355A5024A0}" srcOrd="0" destOrd="0" presId="urn:microsoft.com/office/officeart/2005/8/layout/hierarchy3"/>
    <dgm:cxn modelId="{EB2BEB24-7E77-4DC4-9296-77125877AC52}" type="presOf" srcId="{4B9E4EFA-1844-4120-B276-B92E34CC9554}" destId="{9964EAAF-4302-4354-90FF-9B89E2CD7C1B}" srcOrd="0" destOrd="0" presId="urn:microsoft.com/office/officeart/2005/8/layout/hierarchy3"/>
    <dgm:cxn modelId="{8F6DD62B-B4FF-4F88-8CEA-E62DF68B2017}" srcId="{A684EE91-3A51-48CA-8BE6-BB06057E5BEC}" destId="{37A2307F-7689-4CCB-955A-B0E5B1D90598}" srcOrd="0" destOrd="0" parTransId="{13F3B2DD-A4A4-416E-84DD-32B91E5AF200}" sibTransId="{13141C41-3C40-4B01-B8D6-FBB281C7DF77}"/>
    <dgm:cxn modelId="{389D3D5E-62D6-484B-92DE-4D838916E9FC}" type="presOf" srcId="{397F50DF-37FC-44CC-9910-8D09E5229B68}" destId="{0D3C3EF3-27D2-4727-BBA8-071528FF6F5F}" srcOrd="0" destOrd="0" presId="urn:microsoft.com/office/officeart/2005/8/layout/hierarchy3"/>
    <dgm:cxn modelId="{07EAE44A-EA9E-421B-93F0-FB57BC621829}" type="presOf" srcId="{CC3D9B7E-BCC7-49F3-B2C4-6A43A3ADF173}" destId="{76413E2D-1E70-4C19-A354-04D50985B715}" srcOrd="0" destOrd="0" presId="urn:microsoft.com/office/officeart/2005/8/layout/hierarchy3"/>
    <dgm:cxn modelId="{9693F86A-95AC-4983-B08D-99B7C762B06A}" type="presOf" srcId="{A684EE91-3A51-48CA-8BE6-BB06057E5BEC}" destId="{C83CDBB4-E54E-4C7C-9B17-3643DA5284C4}" srcOrd="0" destOrd="0" presId="urn:microsoft.com/office/officeart/2005/8/layout/hierarchy3"/>
    <dgm:cxn modelId="{82DF0D6D-FD75-479A-9AC4-D86AB217A405}" type="presOf" srcId="{7032DB67-04F6-4A5F-92EA-622B66EDD0CB}" destId="{E7122805-8E9E-41F5-B97F-DC39D91FDBA3}" srcOrd="0" destOrd="0" presId="urn:microsoft.com/office/officeart/2005/8/layout/hierarchy3"/>
    <dgm:cxn modelId="{7D4D2F75-A27F-4BA6-B0E2-B9AE396AC8D2}" srcId="{37A2307F-7689-4CCB-955A-B0E5B1D90598}" destId="{7574921B-6A72-4F1E-A11A-BBAC702EB7E6}" srcOrd="2" destOrd="0" parTransId="{7032DB67-04F6-4A5F-92EA-622B66EDD0CB}" sibTransId="{123C0B03-9904-44F8-B922-2B874E0CBCA4}"/>
    <dgm:cxn modelId="{4886A779-AE44-4B1F-B5B2-7C532D359D69}" type="presOf" srcId="{BED4484F-3469-400B-B5A3-14263290C18C}" destId="{B6DCC8D3-5629-43C2-AE5F-2446EF83B3B6}" srcOrd="0" destOrd="0" presId="urn:microsoft.com/office/officeart/2005/8/layout/hierarchy3"/>
    <dgm:cxn modelId="{E049F879-9505-40DB-9511-7997D38B42B1}" srcId="{37A2307F-7689-4CCB-955A-B0E5B1D90598}" destId="{397F50DF-37FC-44CC-9910-8D09E5229B68}" srcOrd="1" destOrd="0" parTransId="{CC3D9B7E-BCC7-49F3-B2C4-6A43A3ADF173}" sibTransId="{6DC95553-465D-4091-85DE-F4E338E4E1C3}"/>
    <dgm:cxn modelId="{70C2D398-A54A-4BB1-8E73-CCED9CAF7E1A}" type="presOf" srcId="{37A2307F-7689-4CCB-955A-B0E5B1D90598}" destId="{ADB6001C-7E17-4A86-81B9-15798978226B}" srcOrd="1" destOrd="0" presId="urn:microsoft.com/office/officeart/2005/8/layout/hierarchy3"/>
    <dgm:cxn modelId="{BCECF5AC-6F83-4AB4-A887-7106A9A439E5}" srcId="{37A2307F-7689-4CCB-955A-B0E5B1D90598}" destId="{BED4484F-3469-400B-B5A3-14263290C18C}" srcOrd="0" destOrd="0" parTransId="{4B9E4EFA-1844-4120-B276-B92E34CC9554}" sibTransId="{1BA82DCA-21E9-4532-9748-7BAC24EF031B}"/>
    <dgm:cxn modelId="{E0CA4273-5152-4EC1-88E8-EACCC03BEAAB}" type="presParOf" srcId="{C83CDBB4-E54E-4C7C-9B17-3643DA5284C4}" destId="{BB273E33-4482-4801-8327-BFEEF91DB54F}" srcOrd="0" destOrd="0" presId="urn:microsoft.com/office/officeart/2005/8/layout/hierarchy3"/>
    <dgm:cxn modelId="{CDF3F454-0A86-4DE1-8145-065C7C4DFA25}" type="presParOf" srcId="{BB273E33-4482-4801-8327-BFEEF91DB54F}" destId="{5E7E7C96-F1F4-46E4-A669-4CA96A35AC8F}" srcOrd="0" destOrd="0" presId="urn:microsoft.com/office/officeart/2005/8/layout/hierarchy3"/>
    <dgm:cxn modelId="{6B465BCA-EDC9-4FAC-BDE1-62E308336146}" type="presParOf" srcId="{5E7E7C96-F1F4-46E4-A669-4CA96A35AC8F}" destId="{3D0033AE-A218-4272-85CD-D6355A5024A0}" srcOrd="0" destOrd="0" presId="urn:microsoft.com/office/officeart/2005/8/layout/hierarchy3"/>
    <dgm:cxn modelId="{4BA48AA7-A279-493F-93AC-7EF8671DBC7C}" type="presParOf" srcId="{5E7E7C96-F1F4-46E4-A669-4CA96A35AC8F}" destId="{ADB6001C-7E17-4A86-81B9-15798978226B}" srcOrd="1" destOrd="0" presId="urn:microsoft.com/office/officeart/2005/8/layout/hierarchy3"/>
    <dgm:cxn modelId="{4B27800F-476B-412C-902E-9562CD025D8B}" type="presParOf" srcId="{BB273E33-4482-4801-8327-BFEEF91DB54F}" destId="{7AF37240-7577-4B89-BC88-1F8B416705CC}" srcOrd="1" destOrd="0" presId="urn:microsoft.com/office/officeart/2005/8/layout/hierarchy3"/>
    <dgm:cxn modelId="{5E540E50-D919-45B1-9F0E-3F5AAC2F573E}" type="presParOf" srcId="{7AF37240-7577-4B89-BC88-1F8B416705CC}" destId="{9964EAAF-4302-4354-90FF-9B89E2CD7C1B}" srcOrd="0" destOrd="0" presId="urn:microsoft.com/office/officeart/2005/8/layout/hierarchy3"/>
    <dgm:cxn modelId="{BB523433-1ED3-4CBD-8D79-1C27D117B870}" type="presParOf" srcId="{7AF37240-7577-4B89-BC88-1F8B416705CC}" destId="{B6DCC8D3-5629-43C2-AE5F-2446EF83B3B6}" srcOrd="1" destOrd="0" presId="urn:microsoft.com/office/officeart/2005/8/layout/hierarchy3"/>
    <dgm:cxn modelId="{6FD75327-E606-49AB-A604-74904EB5A87F}" type="presParOf" srcId="{7AF37240-7577-4B89-BC88-1F8B416705CC}" destId="{76413E2D-1E70-4C19-A354-04D50985B715}" srcOrd="2" destOrd="0" presId="urn:microsoft.com/office/officeart/2005/8/layout/hierarchy3"/>
    <dgm:cxn modelId="{48E86803-79C8-4F3F-8746-484347D86C76}" type="presParOf" srcId="{7AF37240-7577-4B89-BC88-1F8B416705CC}" destId="{0D3C3EF3-27D2-4727-BBA8-071528FF6F5F}" srcOrd="3" destOrd="0" presId="urn:microsoft.com/office/officeart/2005/8/layout/hierarchy3"/>
    <dgm:cxn modelId="{FDC3F745-7BB2-43F3-B3FA-05D8F9B5EB24}" type="presParOf" srcId="{7AF37240-7577-4B89-BC88-1F8B416705CC}" destId="{E7122805-8E9E-41F5-B97F-DC39D91FDBA3}" srcOrd="4" destOrd="0" presId="urn:microsoft.com/office/officeart/2005/8/layout/hierarchy3"/>
    <dgm:cxn modelId="{9780448C-D59C-438E-855B-1702A87BB1E2}" type="presParOf" srcId="{7AF37240-7577-4B89-BC88-1F8B416705CC}" destId="{F8E227FA-F288-46C5-941A-760C4547CC6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8A532A-119B-4F49-89F2-307A01F25D4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1C64BA-2CAC-42DB-A09E-6A8BE37B002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В  2024 году осуществлена миграция на </a:t>
          </a:r>
          <a:r>
            <a:rPr lang="ru-RU" sz="20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отечественное</a:t>
          </a:r>
          <a:r>
            <a:rPr lang="en-US" sz="20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20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20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облачное решение</a:t>
          </a:r>
        </a:p>
        <a:p>
          <a:r>
            <a:rPr lang="ru-RU" sz="28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программное обеспечение как услуга</a:t>
          </a:r>
          <a:r>
            <a:rPr lang="ru-RU" sz="28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20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(</a:t>
          </a:r>
          <a:r>
            <a:rPr lang="en-US" sz="2000" b="0" i="0" dirty="0"/>
            <a:t>Software as a Service </a:t>
          </a:r>
          <a:r>
            <a:rPr lang="en-US" sz="2000" b="1" i="0" dirty="0"/>
            <a:t>- </a:t>
          </a:r>
          <a:r>
            <a:rPr lang="en-US" sz="20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SAAS)</a:t>
          </a:r>
          <a:endParaRPr lang="ru-RU" sz="20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81A75417-9C24-4CC5-A40E-6D45DB55ADBD}" type="parTrans" cxnId="{3C3999B4-AE91-4A10-8512-87044CF96421}">
      <dgm:prSet/>
      <dgm:spPr/>
      <dgm:t>
        <a:bodyPr/>
        <a:lstStyle/>
        <a:p>
          <a:endParaRPr lang="ru-RU"/>
        </a:p>
      </dgm:t>
    </dgm:pt>
    <dgm:pt modelId="{CC8ACAEE-3946-420F-8678-29C8019CD047}" type="sibTrans" cxnId="{3C3999B4-AE91-4A10-8512-87044CF96421}">
      <dgm:prSet/>
      <dgm:spPr/>
      <dgm:t>
        <a:bodyPr/>
        <a:lstStyle/>
        <a:p>
          <a:endParaRPr lang="ru-RU"/>
        </a:p>
      </dgm:t>
    </dgm:pt>
    <dgm:pt modelId="{95B0676A-E0F0-4E7E-B096-065824AAB5A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И </a:t>
          </a:r>
          <a:r>
            <a:rPr lang="ru-RU" sz="2000" b="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отечественное </a:t>
          </a:r>
          <a:r>
            <a:rPr lang="ru-RU" sz="20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облачное решение </a:t>
          </a:r>
        </a:p>
        <a:p>
          <a:r>
            <a:rPr lang="ru-RU" sz="28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инфраструктура как услуга </a:t>
          </a:r>
          <a:r>
            <a:rPr lang="ru-RU" sz="2000" b="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(</a:t>
          </a:r>
          <a:r>
            <a:rPr lang="en-US" sz="2000" b="0" i="0" dirty="0"/>
            <a:t>Infrastructure as a Service </a:t>
          </a:r>
          <a:r>
            <a:rPr lang="en-US" sz="2000" b="1" i="0" dirty="0"/>
            <a:t>- </a:t>
          </a:r>
          <a:r>
            <a:rPr lang="en-US" sz="2000" b="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IAAS)</a:t>
          </a:r>
          <a:r>
            <a:rPr lang="ru-RU" sz="2000" b="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 </a:t>
          </a:r>
        </a:p>
      </dgm:t>
    </dgm:pt>
    <dgm:pt modelId="{0D7ADCB6-99C8-4C20-8740-140403DE3E6F}" type="parTrans" cxnId="{07DF392E-9CE7-4F01-8FD6-719D446C4987}">
      <dgm:prSet/>
      <dgm:spPr/>
      <dgm:t>
        <a:bodyPr/>
        <a:lstStyle/>
        <a:p>
          <a:endParaRPr lang="ru-RU"/>
        </a:p>
      </dgm:t>
    </dgm:pt>
    <dgm:pt modelId="{B0F88955-DAFB-4E8A-87BA-FFED74C9BAFE}" type="sibTrans" cxnId="{07DF392E-9CE7-4F01-8FD6-719D446C4987}">
      <dgm:prSet/>
      <dgm:spPr/>
      <dgm:t>
        <a:bodyPr/>
        <a:lstStyle/>
        <a:p>
          <a:endParaRPr lang="ru-RU"/>
        </a:p>
      </dgm:t>
    </dgm:pt>
    <dgm:pt modelId="{A8B67033-FB46-418A-8C58-C56B7C554F69}" type="pres">
      <dgm:prSet presAssocID="{CE8A532A-119B-4F49-89F2-307A01F25D40}" presName="Name0" presStyleCnt="0">
        <dgm:presLayoutVars>
          <dgm:chMax val="7"/>
          <dgm:chPref val="7"/>
          <dgm:dir/>
        </dgm:presLayoutVars>
      </dgm:prSet>
      <dgm:spPr/>
    </dgm:pt>
    <dgm:pt modelId="{D40D0B12-3F27-4C10-8166-BDCC32AE0EB5}" type="pres">
      <dgm:prSet presAssocID="{CE8A532A-119B-4F49-89F2-307A01F25D40}" presName="Name1" presStyleCnt="0"/>
      <dgm:spPr/>
    </dgm:pt>
    <dgm:pt modelId="{682F65C2-E116-49C1-8866-76CFEB3FBD84}" type="pres">
      <dgm:prSet presAssocID="{CE8A532A-119B-4F49-89F2-307A01F25D40}" presName="cycle" presStyleCnt="0"/>
      <dgm:spPr/>
    </dgm:pt>
    <dgm:pt modelId="{9BC008F6-154B-44D3-9ECD-3FD12A274F8A}" type="pres">
      <dgm:prSet presAssocID="{CE8A532A-119B-4F49-89F2-307A01F25D40}" presName="srcNode" presStyleLbl="node1" presStyleIdx="0" presStyleCnt="2"/>
      <dgm:spPr/>
    </dgm:pt>
    <dgm:pt modelId="{99406D49-7416-45CF-B5B6-8573DACB1E88}" type="pres">
      <dgm:prSet presAssocID="{CE8A532A-119B-4F49-89F2-307A01F25D40}" presName="conn" presStyleLbl="parChTrans1D2" presStyleIdx="0" presStyleCnt="1"/>
      <dgm:spPr/>
    </dgm:pt>
    <dgm:pt modelId="{533F0DB3-C648-4EA1-B0E1-93AB104D1D74}" type="pres">
      <dgm:prSet presAssocID="{CE8A532A-119B-4F49-89F2-307A01F25D40}" presName="extraNode" presStyleLbl="node1" presStyleIdx="0" presStyleCnt="2"/>
      <dgm:spPr/>
    </dgm:pt>
    <dgm:pt modelId="{C71B17A4-55A6-40CE-BC95-C067155B9D6C}" type="pres">
      <dgm:prSet presAssocID="{CE8A532A-119B-4F49-89F2-307A01F25D40}" presName="dstNode" presStyleLbl="node1" presStyleIdx="0" presStyleCnt="2"/>
      <dgm:spPr/>
    </dgm:pt>
    <dgm:pt modelId="{4F24C337-B688-45CB-94CF-C1F533FE8F67}" type="pres">
      <dgm:prSet presAssocID="{3E1C64BA-2CAC-42DB-A09E-6A8BE37B0029}" presName="text_1" presStyleLbl="node1" presStyleIdx="0" presStyleCnt="2" custLinFactNeighborX="309" custLinFactNeighborY="1397">
        <dgm:presLayoutVars>
          <dgm:bulletEnabled val="1"/>
        </dgm:presLayoutVars>
      </dgm:prSet>
      <dgm:spPr/>
    </dgm:pt>
    <dgm:pt modelId="{C4199F3E-F258-4C7A-90AF-AB714B29B557}" type="pres">
      <dgm:prSet presAssocID="{3E1C64BA-2CAC-42DB-A09E-6A8BE37B0029}" presName="accent_1" presStyleCnt="0"/>
      <dgm:spPr/>
    </dgm:pt>
    <dgm:pt modelId="{86681DC0-991D-4801-985C-5A284F5F4979}" type="pres">
      <dgm:prSet presAssocID="{3E1C64BA-2CAC-42DB-A09E-6A8BE37B0029}" presName="accentRepeatNode" presStyleLbl="solidFgAcc1" presStyleIdx="0" presStyleCnt="2" custScaleX="117337" custScaleY="107894"/>
      <dgm:spPr/>
    </dgm:pt>
    <dgm:pt modelId="{006463F8-5B24-4E35-8FD9-EEA4BBCB1741}" type="pres">
      <dgm:prSet presAssocID="{95B0676A-E0F0-4E7E-B096-065824AAB5A0}" presName="text_2" presStyleLbl="node1" presStyleIdx="1" presStyleCnt="2" custLinFactNeighborY="948">
        <dgm:presLayoutVars>
          <dgm:bulletEnabled val="1"/>
        </dgm:presLayoutVars>
      </dgm:prSet>
      <dgm:spPr/>
    </dgm:pt>
    <dgm:pt modelId="{B7608827-39B9-4D4D-AD7D-D9AC0C62F267}" type="pres">
      <dgm:prSet presAssocID="{95B0676A-E0F0-4E7E-B096-065824AAB5A0}" presName="accent_2" presStyleCnt="0"/>
      <dgm:spPr/>
    </dgm:pt>
    <dgm:pt modelId="{5850543B-FD52-4128-91BF-E37E8CBB868B}" type="pres">
      <dgm:prSet presAssocID="{95B0676A-E0F0-4E7E-B096-065824AAB5A0}" presName="accentRepeatNode" presStyleLbl="solidFgAcc1" presStyleIdx="1" presStyleCnt="2" custScaleX="117118" custScaleY="113844"/>
      <dgm:spPr/>
    </dgm:pt>
  </dgm:ptLst>
  <dgm:cxnLst>
    <dgm:cxn modelId="{07DF392E-9CE7-4F01-8FD6-719D446C4987}" srcId="{CE8A532A-119B-4F49-89F2-307A01F25D40}" destId="{95B0676A-E0F0-4E7E-B096-065824AAB5A0}" srcOrd="1" destOrd="0" parTransId="{0D7ADCB6-99C8-4C20-8740-140403DE3E6F}" sibTransId="{B0F88955-DAFB-4E8A-87BA-FFED74C9BAFE}"/>
    <dgm:cxn modelId="{1FA9A830-6450-485D-80BB-32A6C9B64D9A}" type="presOf" srcId="{CC8ACAEE-3946-420F-8678-29C8019CD047}" destId="{99406D49-7416-45CF-B5B6-8573DACB1E88}" srcOrd="0" destOrd="0" presId="urn:microsoft.com/office/officeart/2008/layout/VerticalCurvedList"/>
    <dgm:cxn modelId="{A1201639-4B73-41D5-99DC-DCAE7E5F6426}" type="presOf" srcId="{CE8A532A-119B-4F49-89F2-307A01F25D40}" destId="{A8B67033-FB46-418A-8C58-C56B7C554F69}" srcOrd="0" destOrd="0" presId="urn:microsoft.com/office/officeart/2008/layout/VerticalCurvedList"/>
    <dgm:cxn modelId="{3C3999B4-AE91-4A10-8512-87044CF96421}" srcId="{CE8A532A-119B-4F49-89F2-307A01F25D40}" destId="{3E1C64BA-2CAC-42DB-A09E-6A8BE37B0029}" srcOrd="0" destOrd="0" parTransId="{81A75417-9C24-4CC5-A40E-6D45DB55ADBD}" sibTransId="{CC8ACAEE-3946-420F-8678-29C8019CD047}"/>
    <dgm:cxn modelId="{989EC7B7-8DFD-4A95-B403-82371403C876}" type="presOf" srcId="{95B0676A-E0F0-4E7E-B096-065824AAB5A0}" destId="{006463F8-5B24-4E35-8FD9-EEA4BBCB1741}" srcOrd="0" destOrd="0" presId="urn:microsoft.com/office/officeart/2008/layout/VerticalCurvedList"/>
    <dgm:cxn modelId="{D3E738CC-954E-453D-B0B8-8B5DC143840F}" type="presOf" srcId="{3E1C64BA-2CAC-42DB-A09E-6A8BE37B0029}" destId="{4F24C337-B688-45CB-94CF-C1F533FE8F67}" srcOrd="0" destOrd="0" presId="urn:microsoft.com/office/officeart/2008/layout/VerticalCurvedList"/>
    <dgm:cxn modelId="{5BBF011A-CDC5-43E1-B8AC-5CDEDDF97EB5}" type="presParOf" srcId="{A8B67033-FB46-418A-8C58-C56B7C554F69}" destId="{D40D0B12-3F27-4C10-8166-BDCC32AE0EB5}" srcOrd="0" destOrd="0" presId="urn:microsoft.com/office/officeart/2008/layout/VerticalCurvedList"/>
    <dgm:cxn modelId="{6C5E4D97-5145-4868-8A96-80361DCF3E99}" type="presParOf" srcId="{D40D0B12-3F27-4C10-8166-BDCC32AE0EB5}" destId="{682F65C2-E116-49C1-8866-76CFEB3FBD84}" srcOrd="0" destOrd="0" presId="urn:microsoft.com/office/officeart/2008/layout/VerticalCurvedList"/>
    <dgm:cxn modelId="{87E6F50B-9DA7-499D-8B7E-D03E000DA870}" type="presParOf" srcId="{682F65C2-E116-49C1-8866-76CFEB3FBD84}" destId="{9BC008F6-154B-44D3-9ECD-3FD12A274F8A}" srcOrd="0" destOrd="0" presId="urn:microsoft.com/office/officeart/2008/layout/VerticalCurvedList"/>
    <dgm:cxn modelId="{03DF71B4-A4CC-49D8-954B-C90A05258BD6}" type="presParOf" srcId="{682F65C2-E116-49C1-8866-76CFEB3FBD84}" destId="{99406D49-7416-45CF-B5B6-8573DACB1E88}" srcOrd="1" destOrd="0" presId="urn:microsoft.com/office/officeart/2008/layout/VerticalCurvedList"/>
    <dgm:cxn modelId="{9BD7D11D-39AD-4E6D-AE27-F0D12A55F4E8}" type="presParOf" srcId="{682F65C2-E116-49C1-8866-76CFEB3FBD84}" destId="{533F0DB3-C648-4EA1-B0E1-93AB104D1D74}" srcOrd="2" destOrd="0" presId="urn:microsoft.com/office/officeart/2008/layout/VerticalCurvedList"/>
    <dgm:cxn modelId="{41C747F3-5C9D-4FA0-BD9B-BAC9174259A6}" type="presParOf" srcId="{682F65C2-E116-49C1-8866-76CFEB3FBD84}" destId="{C71B17A4-55A6-40CE-BC95-C067155B9D6C}" srcOrd="3" destOrd="0" presId="urn:microsoft.com/office/officeart/2008/layout/VerticalCurvedList"/>
    <dgm:cxn modelId="{D47C40CC-9026-4D4A-9FEF-477B337F8190}" type="presParOf" srcId="{D40D0B12-3F27-4C10-8166-BDCC32AE0EB5}" destId="{4F24C337-B688-45CB-94CF-C1F533FE8F67}" srcOrd="1" destOrd="0" presId="urn:microsoft.com/office/officeart/2008/layout/VerticalCurvedList"/>
    <dgm:cxn modelId="{6A6073D9-98A2-49FE-8866-C386D3FA406B}" type="presParOf" srcId="{D40D0B12-3F27-4C10-8166-BDCC32AE0EB5}" destId="{C4199F3E-F258-4C7A-90AF-AB714B29B557}" srcOrd="2" destOrd="0" presId="urn:microsoft.com/office/officeart/2008/layout/VerticalCurvedList"/>
    <dgm:cxn modelId="{DC24E4CA-8D06-4211-8138-845B0109E809}" type="presParOf" srcId="{C4199F3E-F258-4C7A-90AF-AB714B29B557}" destId="{86681DC0-991D-4801-985C-5A284F5F4979}" srcOrd="0" destOrd="0" presId="urn:microsoft.com/office/officeart/2008/layout/VerticalCurvedList"/>
    <dgm:cxn modelId="{F6294551-48CF-42D0-8D6A-6826BD9A2341}" type="presParOf" srcId="{D40D0B12-3F27-4C10-8166-BDCC32AE0EB5}" destId="{006463F8-5B24-4E35-8FD9-EEA4BBCB1741}" srcOrd="3" destOrd="0" presId="urn:microsoft.com/office/officeart/2008/layout/VerticalCurvedList"/>
    <dgm:cxn modelId="{EFEDDDF7-0502-4D15-918C-32B9CFD646D5}" type="presParOf" srcId="{D40D0B12-3F27-4C10-8166-BDCC32AE0EB5}" destId="{B7608827-39B9-4D4D-AD7D-D9AC0C62F267}" srcOrd="4" destOrd="0" presId="urn:microsoft.com/office/officeart/2008/layout/VerticalCurvedList"/>
    <dgm:cxn modelId="{054E19BF-EDFE-4141-B9D7-2248D97DD7E8}" type="presParOf" srcId="{B7608827-39B9-4D4D-AD7D-D9AC0C62F267}" destId="{5850543B-FD52-4128-91BF-E37E8CBB868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033AE-A218-4272-85CD-D6355A5024A0}">
      <dsp:nvSpPr>
        <dsp:cNvPr id="0" name=""/>
        <dsp:cNvSpPr/>
      </dsp:nvSpPr>
      <dsp:spPr>
        <a:xfrm>
          <a:off x="4073" y="807014"/>
          <a:ext cx="8487912" cy="887957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+mn-lt"/>
              <a:cs typeface="Arial" panose="020B0604020202020204" pitchFamily="34" charset="0"/>
            </a:rPr>
            <a:t>Государственная экспертиза – </a:t>
          </a:r>
          <a:r>
            <a:rPr lang="ru-RU" sz="480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451</a:t>
          </a:r>
          <a:r>
            <a:rPr lang="ru-RU" sz="2400" kern="1200" dirty="0">
              <a:latin typeface="+mn-lt"/>
              <a:cs typeface="Arial" panose="020B0604020202020204" pitchFamily="34" charset="0"/>
            </a:rPr>
            <a:t> заключение   </a:t>
          </a:r>
        </a:p>
      </dsp:txBody>
      <dsp:txXfrm>
        <a:off x="30080" y="833021"/>
        <a:ext cx="8435898" cy="835943"/>
      </dsp:txXfrm>
    </dsp:sp>
    <dsp:sp modelId="{76413E2D-1E70-4C19-A354-04D50985B715}">
      <dsp:nvSpPr>
        <dsp:cNvPr id="0" name=""/>
        <dsp:cNvSpPr/>
      </dsp:nvSpPr>
      <dsp:spPr>
        <a:xfrm>
          <a:off x="852865" y="1694971"/>
          <a:ext cx="848791" cy="665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967"/>
              </a:lnTo>
              <a:lnTo>
                <a:pt x="848791" y="66596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3EF3-27D2-4727-BBA8-071528FF6F5F}">
      <dsp:nvSpPr>
        <dsp:cNvPr id="0" name=""/>
        <dsp:cNvSpPr/>
      </dsp:nvSpPr>
      <dsp:spPr>
        <a:xfrm>
          <a:off x="1701656" y="1916960"/>
          <a:ext cx="7369959" cy="887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+mn-lt"/>
              <a:cs typeface="Arial" panose="020B0604020202020204" pitchFamily="34" charset="0"/>
            </a:rPr>
            <a:t>экспертиза проектной документации </a:t>
          </a:r>
          <a:r>
            <a:rPr lang="ru-RU" sz="2000" b="0" kern="1200" dirty="0">
              <a:latin typeface="+mn-lt"/>
              <a:cs typeface="Arial" panose="020B0604020202020204" pitchFamily="34" charset="0"/>
            </a:rPr>
            <a:t>и(или) результатов инженерных изысканий – </a:t>
          </a:r>
          <a:r>
            <a:rPr lang="ru-RU" sz="3600" b="1" kern="1200" dirty="0">
              <a:latin typeface="+mn-lt"/>
              <a:cs typeface="Arial" panose="020B0604020202020204" pitchFamily="34" charset="0"/>
            </a:rPr>
            <a:t>126</a:t>
          </a:r>
          <a:r>
            <a:rPr lang="ru-RU" sz="2000" b="0" kern="1200" dirty="0">
              <a:latin typeface="+mn-lt"/>
              <a:cs typeface="Arial" panose="020B0604020202020204" pitchFamily="34" charset="0"/>
            </a:rPr>
            <a:t> заключений</a:t>
          </a:r>
        </a:p>
      </dsp:txBody>
      <dsp:txXfrm>
        <a:off x="1727663" y="1942967"/>
        <a:ext cx="7317945" cy="835943"/>
      </dsp:txXfrm>
    </dsp:sp>
    <dsp:sp modelId="{496017BE-7226-45A3-92A3-A1D492842DFC}">
      <dsp:nvSpPr>
        <dsp:cNvPr id="0" name=""/>
        <dsp:cNvSpPr/>
      </dsp:nvSpPr>
      <dsp:spPr>
        <a:xfrm>
          <a:off x="852865" y="1694971"/>
          <a:ext cx="852865" cy="1767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896"/>
              </a:lnTo>
              <a:lnTo>
                <a:pt x="852865" y="176789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EB0F0-18B9-4D5A-84AD-6B5AE4F518C2}">
      <dsp:nvSpPr>
        <dsp:cNvPr id="0" name=""/>
        <dsp:cNvSpPr/>
      </dsp:nvSpPr>
      <dsp:spPr>
        <a:xfrm>
          <a:off x="1705730" y="3018888"/>
          <a:ext cx="7398331" cy="887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+mn-lt"/>
              <a:cs typeface="Arial" panose="020B0604020202020204" pitchFamily="34" charset="0"/>
            </a:rPr>
            <a:t>экспертное сопровождение </a:t>
          </a:r>
          <a:r>
            <a:rPr lang="ru-RU" sz="2000" b="0" kern="1200" dirty="0">
              <a:latin typeface="+mn-lt"/>
              <a:cs typeface="Arial" panose="020B0604020202020204" pitchFamily="34" charset="0"/>
            </a:rPr>
            <a:t>– </a:t>
          </a:r>
          <a:r>
            <a:rPr lang="ru-RU" sz="3600" b="1" kern="1200" dirty="0">
              <a:latin typeface="+mn-lt"/>
              <a:cs typeface="Arial" panose="020B0604020202020204" pitchFamily="34" charset="0"/>
            </a:rPr>
            <a:t>55</a:t>
          </a:r>
          <a:r>
            <a:rPr lang="ru-RU" sz="2000" b="0" kern="1200" dirty="0">
              <a:latin typeface="+mn-lt"/>
              <a:cs typeface="Arial" panose="020B0604020202020204" pitchFamily="34" charset="0"/>
            </a:rPr>
            <a:t> заключений</a:t>
          </a:r>
        </a:p>
      </dsp:txBody>
      <dsp:txXfrm>
        <a:off x="1731737" y="3044895"/>
        <a:ext cx="7346317" cy="835943"/>
      </dsp:txXfrm>
    </dsp:sp>
    <dsp:sp modelId="{B2ABC525-9291-43B4-BE01-A358BA987EE3}">
      <dsp:nvSpPr>
        <dsp:cNvPr id="0" name=""/>
        <dsp:cNvSpPr/>
      </dsp:nvSpPr>
      <dsp:spPr>
        <a:xfrm>
          <a:off x="852865" y="1694971"/>
          <a:ext cx="848791" cy="288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860"/>
              </a:lnTo>
              <a:lnTo>
                <a:pt x="848791" y="288586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C8407-1AF5-410E-87CB-D0E48061CAAC}">
      <dsp:nvSpPr>
        <dsp:cNvPr id="0" name=""/>
        <dsp:cNvSpPr/>
      </dsp:nvSpPr>
      <dsp:spPr>
        <a:xfrm>
          <a:off x="1701656" y="4136853"/>
          <a:ext cx="7380103" cy="887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+mn-lt"/>
              <a:cs typeface="Arial" panose="020B0604020202020204" pitchFamily="34" charset="0"/>
            </a:rPr>
            <a:t>проверка достоверности </a:t>
          </a:r>
          <a:r>
            <a:rPr lang="ru-RU" sz="2000" b="0" kern="1200" dirty="0">
              <a:latin typeface="+mn-lt"/>
              <a:cs typeface="Arial" panose="020B0604020202020204" pitchFamily="34" charset="0"/>
            </a:rPr>
            <a:t>определения сметной стоимости – </a:t>
          </a:r>
          <a:r>
            <a:rPr lang="ru-RU" sz="3600" b="1" kern="1200" dirty="0">
              <a:latin typeface="+mn-lt"/>
              <a:cs typeface="Arial" panose="020B0604020202020204" pitchFamily="34" charset="0"/>
            </a:rPr>
            <a:t>270</a:t>
          </a:r>
          <a:r>
            <a:rPr lang="ru-RU" sz="2000" b="0" kern="1200" dirty="0">
              <a:latin typeface="+mn-lt"/>
              <a:cs typeface="Arial" panose="020B0604020202020204" pitchFamily="34" charset="0"/>
            </a:rPr>
            <a:t> заключений</a:t>
          </a:r>
        </a:p>
      </dsp:txBody>
      <dsp:txXfrm>
        <a:off x="1727663" y="4162860"/>
        <a:ext cx="7328089" cy="8359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A25CB-EE1C-4CA6-801B-1572AB1EC900}">
      <dsp:nvSpPr>
        <dsp:cNvPr id="0" name=""/>
        <dsp:cNvSpPr/>
      </dsp:nvSpPr>
      <dsp:spPr>
        <a:xfrm rot="10800000">
          <a:off x="1933521" y="205"/>
          <a:ext cx="6542325" cy="1142572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84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Ассоциация экспертиз России</a:t>
          </a:r>
          <a:endParaRPr lang="ru-RU" sz="2400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 rot="10800000">
        <a:off x="2219164" y="205"/>
        <a:ext cx="6256682" cy="1142572"/>
      </dsp:txXfrm>
    </dsp:sp>
    <dsp:sp modelId="{B3DA9E8E-39BB-4D1B-A510-85C05ED761AC}">
      <dsp:nvSpPr>
        <dsp:cNvPr id="0" name=""/>
        <dsp:cNvSpPr/>
      </dsp:nvSpPr>
      <dsp:spPr>
        <a:xfrm>
          <a:off x="1362235" y="205"/>
          <a:ext cx="1142572" cy="1142572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619" t="12190" r="-25619" b="1219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F8886-C931-4586-B196-5E44998F4A0B}">
      <dsp:nvSpPr>
        <dsp:cNvPr id="0" name=""/>
        <dsp:cNvSpPr/>
      </dsp:nvSpPr>
      <dsp:spPr>
        <a:xfrm rot="10800000">
          <a:off x="1933521" y="1483843"/>
          <a:ext cx="6542325" cy="1142572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84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Союз строительных организаций </a:t>
          </a:r>
          <a:br>
            <a:rPr lang="en-US" sz="200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</a:br>
          <a:r>
            <a:rPr lang="ru-RU" sz="200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Ленинградской области</a:t>
          </a:r>
        </a:p>
      </dsp:txBody>
      <dsp:txXfrm rot="10800000">
        <a:off x="2219164" y="1483843"/>
        <a:ext cx="6256682" cy="1142572"/>
      </dsp:txXfrm>
    </dsp:sp>
    <dsp:sp modelId="{A5948DD3-440A-4299-B203-FBF373BC76E9}">
      <dsp:nvSpPr>
        <dsp:cNvPr id="0" name=""/>
        <dsp:cNvSpPr/>
      </dsp:nvSpPr>
      <dsp:spPr>
        <a:xfrm>
          <a:off x="1362235" y="1483843"/>
          <a:ext cx="1142572" cy="114257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39F34-6C54-46E3-8024-3C9399EA862F}">
      <dsp:nvSpPr>
        <dsp:cNvPr id="0" name=""/>
        <dsp:cNvSpPr/>
      </dsp:nvSpPr>
      <dsp:spPr>
        <a:xfrm rot="10800000">
          <a:off x="1933521" y="2967482"/>
          <a:ext cx="6542325" cy="1142572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84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Ленинградская областная торгово-промышленная палата</a:t>
          </a:r>
        </a:p>
      </dsp:txBody>
      <dsp:txXfrm rot="10800000">
        <a:off x="2219164" y="2967482"/>
        <a:ext cx="6256682" cy="1142572"/>
      </dsp:txXfrm>
    </dsp:sp>
    <dsp:sp modelId="{1C7B5E37-B684-49BA-9BA4-171BFEFE0703}">
      <dsp:nvSpPr>
        <dsp:cNvPr id="0" name=""/>
        <dsp:cNvSpPr/>
      </dsp:nvSpPr>
      <dsp:spPr>
        <a:xfrm>
          <a:off x="1362235" y="2967482"/>
          <a:ext cx="1142572" cy="114257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033AE-A218-4272-85CD-D6355A5024A0}">
      <dsp:nvSpPr>
        <dsp:cNvPr id="0" name=""/>
        <dsp:cNvSpPr/>
      </dsp:nvSpPr>
      <dsp:spPr>
        <a:xfrm>
          <a:off x="4122" y="553912"/>
          <a:ext cx="8589092" cy="987551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i="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ГАУ «</a:t>
          </a:r>
          <a:r>
            <a:rPr lang="ru-RU" sz="2600" b="1" i="0" kern="1200" dirty="0" err="1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Леноблгосэкспертиза</a:t>
          </a:r>
          <a:r>
            <a:rPr lang="ru-RU" sz="2600" b="1" i="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» участвует в работе</a:t>
          </a:r>
          <a:br>
            <a:rPr lang="ru-RU" sz="2600" b="1" i="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</a:br>
          <a:r>
            <a:rPr lang="ru-RU" sz="2600" b="1" i="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комитетов Ассоциации экспертиз России</a:t>
          </a:r>
        </a:p>
      </dsp:txBody>
      <dsp:txXfrm>
        <a:off x="33046" y="582836"/>
        <a:ext cx="8531244" cy="929703"/>
      </dsp:txXfrm>
    </dsp:sp>
    <dsp:sp modelId="{76413E2D-1E70-4C19-A354-04D50985B715}">
      <dsp:nvSpPr>
        <dsp:cNvPr id="0" name=""/>
        <dsp:cNvSpPr/>
      </dsp:nvSpPr>
      <dsp:spPr>
        <a:xfrm>
          <a:off x="863031" y="1541464"/>
          <a:ext cx="858909" cy="619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185"/>
              </a:lnTo>
              <a:lnTo>
                <a:pt x="858909" y="6191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3EF3-27D2-4727-BBA8-071528FF6F5F}">
      <dsp:nvSpPr>
        <dsp:cNvPr id="0" name=""/>
        <dsp:cNvSpPr/>
      </dsp:nvSpPr>
      <dsp:spPr>
        <a:xfrm>
          <a:off x="1721940" y="1711378"/>
          <a:ext cx="7457813" cy="898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Комитет по профессиональному развитию экспертного сообщества</a:t>
          </a:r>
          <a:endParaRPr lang="ru-RU" sz="20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748257" y="1737695"/>
        <a:ext cx="7405179" cy="845908"/>
      </dsp:txXfrm>
    </dsp:sp>
    <dsp:sp modelId="{496017BE-7226-45A3-92A3-A1D492842DFC}">
      <dsp:nvSpPr>
        <dsp:cNvPr id="0" name=""/>
        <dsp:cNvSpPr/>
      </dsp:nvSpPr>
      <dsp:spPr>
        <a:xfrm>
          <a:off x="863031" y="1541464"/>
          <a:ext cx="863031" cy="1688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8791"/>
              </a:lnTo>
              <a:lnTo>
                <a:pt x="863031" y="16887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EB0F0-18B9-4D5A-84AD-6B5AE4F518C2}">
      <dsp:nvSpPr>
        <dsp:cNvPr id="0" name=""/>
        <dsp:cNvSpPr/>
      </dsp:nvSpPr>
      <dsp:spPr>
        <a:xfrm>
          <a:off x="1726063" y="2780985"/>
          <a:ext cx="7486523" cy="898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Комитет по цифровому развитию института экспертизы</a:t>
          </a:r>
          <a:endParaRPr lang="ru-RU" sz="20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752380" y="2807302"/>
        <a:ext cx="7433889" cy="8459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033AE-A218-4272-85CD-D6355A5024A0}">
      <dsp:nvSpPr>
        <dsp:cNvPr id="0" name=""/>
        <dsp:cNvSpPr/>
      </dsp:nvSpPr>
      <dsp:spPr>
        <a:xfrm>
          <a:off x="11261" y="0"/>
          <a:ext cx="8813345" cy="97302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i="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Отраслевые мероприятия ГАУ «</a:t>
          </a:r>
          <a:r>
            <a:rPr lang="ru-RU" sz="2600" b="1" i="0" kern="1200" dirty="0" err="1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Леноблгосэкспертиза</a:t>
          </a:r>
          <a:r>
            <a:rPr lang="ru-RU" sz="2600" b="1" i="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» </a:t>
          </a:r>
        </a:p>
      </dsp:txBody>
      <dsp:txXfrm>
        <a:off x="39760" y="28499"/>
        <a:ext cx="8756347" cy="916029"/>
      </dsp:txXfrm>
    </dsp:sp>
    <dsp:sp modelId="{76413E2D-1E70-4C19-A354-04D50985B715}">
      <dsp:nvSpPr>
        <dsp:cNvPr id="0" name=""/>
        <dsp:cNvSpPr/>
      </dsp:nvSpPr>
      <dsp:spPr>
        <a:xfrm>
          <a:off x="892595" y="973027"/>
          <a:ext cx="873658" cy="812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393"/>
              </a:lnTo>
              <a:lnTo>
                <a:pt x="873658" y="8123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3EF3-27D2-4727-BBA8-071528FF6F5F}">
      <dsp:nvSpPr>
        <dsp:cNvPr id="0" name=""/>
        <dsp:cNvSpPr/>
      </dsp:nvSpPr>
      <dsp:spPr>
        <a:xfrm>
          <a:off x="1766254" y="1382289"/>
          <a:ext cx="7408961" cy="806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Всероссийский конкурс «Лучший сметчик: лига регионов»</a:t>
          </a:r>
          <a:endParaRPr lang="ru-RU" sz="16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789869" y="1405904"/>
        <a:ext cx="7361731" cy="759032"/>
      </dsp:txXfrm>
    </dsp:sp>
    <dsp:sp modelId="{496017BE-7226-45A3-92A3-A1D492842DFC}">
      <dsp:nvSpPr>
        <dsp:cNvPr id="0" name=""/>
        <dsp:cNvSpPr/>
      </dsp:nvSpPr>
      <dsp:spPr>
        <a:xfrm>
          <a:off x="892595" y="973027"/>
          <a:ext cx="877243" cy="1558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8300"/>
              </a:lnTo>
              <a:lnTo>
                <a:pt x="877243" y="15583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EB0F0-18B9-4D5A-84AD-6B5AE4F518C2}">
      <dsp:nvSpPr>
        <dsp:cNvPr id="0" name=""/>
        <dsp:cNvSpPr/>
      </dsp:nvSpPr>
      <dsp:spPr>
        <a:xfrm>
          <a:off x="1769839" y="2283076"/>
          <a:ext cx="7442747" cy="4965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X Всероссийское совещание организаций государственной экспертизы</a:t>
          </a:r>
          <a:endParaRPr lang="ru-RU" sz="16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784381" y="2297618"/>
        <a:ext cx="7413663" cy="467419"/>
      </dsp:txXfrm>
    </dsp:sp>
    <dsp:sp modelId="{C9DD26C1-B9B3-4B17-A3B7-984CCA7C2646}">
      <dsp:nvSpPr>
        <dsp:cNvPr id="0" name=""/>
        <dsp:cNvSpPr/>
      </dsp:nvSpPr>
      <dsp:spPr>
        <a:xfrm>
          <a:off x="892595" y="973027"/>
          <a:ext cx="873658" cy="2208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8531"/>
              </a:lnTo>
              <a:lnTo>
                <a:pt x="873658" y="2208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E4322-9144-492A-AD6D-CCAD595C8F88}">
      <dsp:nvSpPr>
        <dsp:cNvPr id="0" name=""/>
        <dsp:cNvSpPr/>
      </dsp:nvSpPr>
      <dsp:spPr>
        <a:xfrm>
          <a:off x="1766254" y="2933307"/>
          <a:ext cx="7428241" cy="4965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VII</a:t>
          </a:r>
          <a:r>
            <a:rPr lang="en-US" sz="1600" kern="1200" dirty="0"/>
            <a:t>I</a:t>
          </a:r>
          <a:r>
            <a:rPr lang="ru-RU" sz="1600" kern="1200" dirty="0"/>
            <a:t> международная конференция «Развитие института строительной экспертизы»</a:t>
          </a:r>
        </a:p>
      </dsp:txBody>
      <dsp:txXfrm>
        <a:off x="1780796" y="2947849"/>
        <a:ext cx="7399157" cy="467419"/>
      </dsp:txXfrm>
    </dsp:sp>
    <dsp:sp modelId="{2553EB76-AC56-44DA-A2D8-76A8EFD3F290}">
      <dsp:nvSpPr>
        <dsp:cNvPr id="0" name=""/>
        <dsp:cNvSpPr/>
      </dsp:nvSpPr>
      <dsp:spPr>
        <a:xfrm>
          <a:off x="892595" y="973027"/>
          <a:ext cx="873658" cy="2911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1044"/>
              </a:lnTo>
              <a:lnTo>
                <a:pt x="873658" y="29110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5608A-55D4-4715-8660-6C5D43D12F2D}">
      <dsp:nvSpPr>
        <dsp:cNvPr id="0" name=""/>
        <dsp:cNvSpPr/>
      </dsp:nvSpPr>
      <dsp:spPr>
        <a:xfrm>
          <a:off x="1766254" y="3553936"/>
          <a:ext cx="7431172" cy="660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Тематический круглый стол Главгосэкспертизы России «Эффективный заказчик – ключ к успешным проектам» в рамках программы Международного форума и выставки 100+ </a:t>
          </a:r>
          <a:r>
            <a:rPr lang="ru-RU" sz="1600" kern="1200" dirty="0" err="1"/>
            <a:t>TechnoBuild</a:t>
          </a:r>
          <a:endParaRPr lang="ru-RU" sz="1600" kern="1200" dirty="0"/>
        </a:p>
      </dsp:txBody>
      <dsp:txXfrm>
        <a:off x="1785593" y="3573275"/>
        <a:ext cx="7392494" cy="621592"/>
      </dsp:txXfrm>
    </dsp:sp>
    <dsp:sp modelId="{A430802B-3E6F-4D4F-8DAC-9E923E6BF309}">
      <dsp:nvSpPr>
        <dsp:cNvPr id="0" name=""/>
        <dsp:cNvSpPr/>
      </dsp:nvSpPr>
      <dsp:spPr>
        <a:xfrm>
          <a:off x="892595" y="973027"/>
          <a:ext cx="873658" cy="3681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1426"/>
              </a:lnTo>
              <a:lnTo>
                <a:pt x="873658" y="36814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0080A-4A4E-4851-A4FE-76BBBE915E4F}">
      <dsp:nvSpPr>
        <dsp:cNvPr id="0" name=""/>
        <dsp:cNvSpPr/>
      </dsp:nvSpPr>
      <dsp:spPr>
        <a:xfrm>
          <a:off x="1766254" y="4338333"/>
          <a:ext cx="7416492" cy="6322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Регулярные заседания </a:t>
          </a:r>
          <a:r>
            <a:rPr lang="ru-RU" sz="1600" kern="1200" dirty="0"/>
            <a:t>правления Ассоциации экспертиз России</a:t>
          </a:r>
        </a:p>
      </dsp:txBody>
      <dsp:txXfrm>
        <a:off x="1784772" y="4356851"/>
        <a:ext cx="7379456" cy="5952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A25CB-EE1C-4CA6-801B-1572AB1EC900}">
      <dsp:nvSpPr>
        <dsp:cNvPr id="0" name=""/>
        <dsp:cNvSpPr/>
      </dsp:nvSpPr>
      <dsp:spPr>
        <a:xfrm rot="10800000">
          <a:off x="991606" y="1985"/>
          <a:ext cx="8331101" cy="839360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13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участие в работе Комитетов и Правления </a:t>
          </a:r>
          <a:r>
            <a:rPr lang="ru-RU" sz="1600" b="0" i="0" kern="1200" dirty="0"/>
            <a:t>всероссийского отраслевого объединения Ассоциации экспертиз России</a:t>
          </a:r>
          <a:endParaRPr lang="ru-RU" sz="1600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 rot="10800000">
        <a:off x="1201446" y="1985"/>
        <a:ext cx="8121261" cy="839360"/>
      </dsp:txXfrm>
    </dsp:sp>
    <dsp:sp modelId="{B3DA9E8E-39BB-4D1B-A510-85C05ED761AC}">
      <dsp:nvSpPr>
        <dsp:cNvPr id="0" name=""/>
        <dsp:cNvSpPr/>
      </dsp:nvSpPr>
      <dsp:spPr>
        <a:xfrm>
          <a:off x="742826" y="70007"/>
          <a:ext cx="743320" cy="772110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619" t="12190" r="-25619" b="1219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F8886-C931-4586-B196-5E44998F4A0B}">
      <dsp:nvSpPr>
        <dsp:cNvPr id="0" name=""/>
        <dsp:cNvSpPr/>
      </dsp:nvSpPr>
      <dsp:spPr>
        <a:xfrm rot="10800000">
          <a:off x="992909" y="1090961"/>
          <a:ext cx="8328494" cy="839360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13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повышение уровня компетентности заказчиков</a:t>
          </a:r>
          <a:r>
            <a:rPr lang="ru-RU" sz="2000" b="0" i="0" kern="1200" dirty="0"/>
            <a:t> </a:t>
          </a:r>
          <a:r>
            <a:rPr lang="ru-RU" sz="1600" b="0" i="0" kern="1200" dirty="0"/>
            <a:t>за счет проведения вебинаров, совещаний и круглых столов</a:t>
          </a:r>
          <a:endParaRPr lang="ru-RU" sz="1600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 rot="10800000">
        <a:off x="1202749" y="1090961"/>
        <a:ext cx="8118654" cy="839360"/>
      </dsp:txXfrm>
    </dsp:sp>
    <dsp:sp modelId="{A5948DD3-440A-4299-B203-FBF373BC76E9}">
      <dsp:nvSpPr>
        <dsp:cNvPr id="0" name=""/>
        <dsp:cNvSpPr/>
      </dsp:nvSpPr>
      <dsp:spPr>
        <a:xfrm>
          <a:off x="798459" y="1073192"/>
          <a:ext cx="839360" cy="83936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39F34-6C54-46E3-8024-3C9399EA862F}">
      <dsp:nvSpPr>
        <dsp:cNvPr id="0" name=""/>
        <dsp:cNvSpPr/>
      </dsp:nvSpPr>
      <dsp:spPr>
        <a:xfrm rot="10800000">
          <a:off x="973395" y="2189036"/>
          <a:ext cx="8340223" cy="839360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13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повышение информированности заказчиков </a:t>
          </a:r>
          <a:r>
            <a:rPr lang="ru-RU" sz="1600" kern="1200" dirty="0"/>
            <a:t>о требованиях </a:t>
          </a:r>
          <a:r>
            <a:rPr lang="ru-RU" sz="1600" kern="1200" dirty="0" err="1"/>
            <a:t>зак-ва</a:t>
          </a:r>
          <a:r>
            <a:rPr lang="ru-RU" sz="1600" kern="1200" dirty="0"/>
            <a:t> в области экспертизы ПД и РИИ, в том числе за счет публикаций информационных постов в официальных аккаунтах учреждения в </a:t>
          </a:r>
          <a:r>
            <a:rPr lang="ru-RU" sz="1600" kern="1200" dirty="0" err="1"/>
            <a:t>соц.сетях</a:t>
          </a:r>
          <a:endParaRPr lang="ru-RU" sz="1600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 rot="10800000">
        <a:off x="1183235" y="2189036"/>
        <a:ext cx="8130383" cy="839360"/>
      </dsp:txXfrm>
    </dsp:sp>
    <dsp:sp modelId="{1C7B5E37-B684-49BA-9BA4-171BFEFE0703}">
      <dsp:nvSpPr>
        <dsp:cNvPr id="0" name=""/>
        <dsp:cNvSpPr/>
      </dsp:nvSpPr>
      <dsp:spPr>
        <a:xfrm>
          <a:off x="843944" y="2211783"/>
          <a:ext cx="839360" cy="839360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C9279-7C0D-4AD3-82B2-755DF1AEB020}">
      <dsp:nvSpPr>
        <dsp:cNvPr id="0" name=""/>
        <dsp:cNvSpPr/>
      </dsp:nvSpPr>
      <dsp:spPr>
        <a:xfrm rot="10800000">
          <a:off x="1037081" y="3268914"/>
          <a:ext cx="8240150" cy="839360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13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модернизация процесса экспертизы ТИМ</a:t>
          </a:r>
          <a:r>
            <a:rPr lang="ru-RU" sz="2000" b="0" i="0" kern="1200" dirty="0"/>
            <a:t>, </a:t>
          </a:r>
          <a:r>
            <a:rPr lang="ru-RU" sz="1600" b="0" i="0" kern="1200" dirty="0"/>
            <a:t>с использованием новой методологии и программного обеспечения</a:t>
          </a:r>
          <a:endParaRPr lang="ru-RU" sz="1600" kern="1200" dirty="0"/>
        </a:p>
      </dsp:txBody>
      <dsp:txXfrm rot="10800000">
        <a:off x="1246921" y="3268914"/>
        <a:ext cx="8030310" cy="839360"/>
      </dsp:txXfrm>
    </dsp:sp>
    <dsp:sp modelId="{4354CAA8-120A-43BA-A85D-3BB319718561}">
      <dsp:nvSpPr>
        <dsp:cNvPr id="0" name=""/>
        <dsp:cNvSpPr/>
      </dsp:nvSpPr>
      <dsp:spPr>
        <a:xfrm>
          <a:off x="822548" y="3266354"/>
          <a:ext cx="839360" cy="83936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D1543-7BF4-47D5-A055-9E10727DE25D}">
      <dsp:nvSpPr>
        <dsp:cNvPr id="0" name=""/>
        <dsp:cNvSpPr/>
      </dsp:nvSpPr>
      <dsp:spPr>
        <a:xfrm>
          <a:off x="3900440" y="0"/>
          <a:ext cx="5850660" cy="15467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36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3600" b="1" kern="1200" dirty="0">
              <a:latin typeface="+mn-lt"/>
              <a:cs typeface="Arial" panose="020B0604020202020204" pitchFamily="34" charset="0"/>
            </a:rPr>
            <a:t>132</a:t>
          </a:r>
          <a:endParaRPr lang="ru-RU" sz="3600" kern="1200" dirty="0">
            <a:latin typeface="+mn-lt"/>
            <a:cs typeface="Arial" panose="020B0604020202020204" pitchFamily="34" charset="0"/>
          </a:endParaRPr>
        </a:p>
      </dsp:txBody>
      <dsp:txXfrm>
        <a:off x="3900440" y="193347"/>
        <a:ext cx="5270619" cy="1160083"/>
      </dsp:txXfrm>
    </dsp:sp>
    <dsp:sp modelId="{DB4D2078-E4A3-44A8-B16D-D0CBD65D65A2}">
      <dsp:nvSpPr>
        <dsp:cNvPr id="0" name=""/>
        <dsp:cNvSpPr/>
      </dsp:nvSpPr>
      <dsp:spPr>
        <a:xfrm>
          <a:off x="0" y="0"/>
          <a:ext cx="3900440" cy="154677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+mn-lt"/>
              <a:cs typeface="Arial" panose="020B0604020202020204" pitchFamily="34" charset="0"/>
            </a:rPr>
            <a:t>Проверка сметной документации</a:t>
          </a:r>
          <a:endParaRPr lang="ru-RU" sz="2000" kern="1200" dirty="0">
            <a:latin typeface="+mn-lt"/>
            <a:cs typeface="Arial" panose="020B0604020202020204" pitchFamily="34" charset="0"/>
          </a:endParaRPr>
        </a:p>
      </dsp:txBody>
      <dsp:txXfrm>
        <a:off x="75507" y="75507"/>
        <a:ext cx="3749426" cy="1395763"/>
      </dsp:txXfrm>
    </dsp:sp>
    <dsp:sp modelId="{BD06BCCB-998F-4469-AA41-16FD1D91EE32}">
      <dsp:nvSpPr>
        <dsp:cNvPr id="0" name=""/>
        <dsp:cNvSpPr/>
      </dsp:nvSpPr>
      <dsp:spPr>
        <a:xfrm>
          <a:off x="3900440" y="1701454"/>
          <a:ext cx="5850660" cy="15467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36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3600" b="1" kern="1200" dirty="0">
              <a:latin typeface="+mn-lt"/>
              <a:cs typeface="Arial" panose="020B0604020202020204" pitchFamily="34" charset="0"/>
            </a:rPr>
            <a:t>8</a:t>
          </a:r>
        </a:p>
      </dsp:txBody>
      <dsp:txXfrm>
        <a:off x="3900440" y="1894801"/>
        <a:ext cx="5270619" cy="1160083"/>
      </dsp:txXfrm>
    </dsp:sp>
    <dsp:sp modelId="{D5EF92E0-4ECF-46A8-98B8-B4C745E780C2}">
      <dsp:nvSpPr>
        <dsp:cNvPr id="0" name=""/>
        <dsp:cNvSpPr/>
      </dsp:nvSpPr>
      <dsp:spPr>
        <a:xfrm>
          <a:off x="0" y="1701454"/>
          <a:ext cx="3900440" cy="154677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2000" b="0" kern="1200" dirty="0">
              <a:latin typeface="+mn-lt"/>
              <a:cs typeface="Arial" panose="020B0604020202020204" pitchFamily="34" charset="0"/>
            </a:rPr>
            <a:t>Экспертная оценка проектной документации </a:t>
          </a:r>
          <a:endParaRPr lang="ru-RU" sz="2000" kern="1200" dirty="0">
            <a:latin typeface="+mn-lt"/>
            <a:cs typeface="Arial" panose="020B0604020202020204" pitchFamily="34" charset="0"/>
          </a:endParaRPr>
        </a:p>
      </dsp:txBody>
      <dsp:txXfrm>
        <a:off x="75507" y="1776961"/>
        <a:ext cx="3749426" cy="1395763"/>
      </dsp:txXfrm>
    </dsp:sp>
    <dsp:sp modelId="{A16BBF60-E20B-4E2E-8144-57BA023EF46C}">
      <dsp:nvSpPr>
        <dsp:cNvPr id="0" name=""/>
        <dsp:cNvSpPr/>
      </dsp:nvSpPr>
      <dsp:spPr>
        <a:xfrm>
          <a:off x="3900440" y="3402909"/>
          <a:ext cx="5850660" cy="15467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36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ru-RU" sz="3600" b="1" kern="1200" dirty="0">
              <a:latin typeface="+mn-lt"/>
              <a:cs typeface="Arial" panose="020B0604020202020204" pitchFamily="34" charset="0"/>
            </a:rPr>
            <a:t>22 </a:t>
          </a:r>
          <a:endParaRPr lang="ru-RU" sz="3600" kern="1200" dirty="0">
            <a:latin typeface="+mn-lt"/>
            <a:cs typeface="Arial" panose="020B0604020202020204" pitchFamily="34" charset="0"/>
          </a:endParaRPr>
        </a:p>
      </dsp:txBody>
      <dsp:txXfrm>
        <a:off x="3900440" y="3596256"/>
        <a:ext cx="5270619" cy="1160083"/>
      </dsp:txXfrm>
    </dsp:sp>
    <dsp:sp modelId="{380CFC7A-8142-4031-8F2C-6384544F3BA5}">
      <dsp:nvSpPr>
        <dsp:cNvPr id="0" name=""/>
        <dsp:cNvSpPr/>
      </dsp:nvSpPr>
      <dsp:spPr>
        <a:xfrm>
          <a:off x="0" y="3402909"/>
          <a:ext cx="3900440" cy="154677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+mn-lt"/>
              <a:cs typeface="Arial" panose="020B0604020202020204" pitchFamily="34" charset="0"/>
            </a:rPr>
            <a:t>Оценка технических решений и стоимостных показателей (особые территории)</a:t>
          </a:r>
          <a:endParaRPr lang="ru-RU" sz="2000" kern="1200" dirty="0">
            <a:latin typeface="+mn-lt"/>
            <a:cs typeface="Arial" panose="020B0604020202020204" pitchFamily="34" charset="0"/>
          </a:endParaRPr>
        </a:p>
      </dsp:txBody>
      <dsp:txXfrm>
        <a:off x="75507" y="3478416"/>
        <a:ext cx="3749426" cy="13957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DEF6D-1CF6-49FD-A92E-C6EB40FB0967}">
      <dsp:nvSpPr>
        <dsp:cNvPr id="0" name=""/>
        <dsp:cNvSpPr/>
      </dsp:nvSpPr>
      <dsp:spPr>
        <a:xfrm rot="5400000">
          <a:off x="3665910" y="130552"/>
          <a:ext cx="2008501" cy="174739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 rot="-5400000">
        <a:off x="4068765" y="312991"/>
        <a:ext cx="1202790" cy="1382519"/>
      </dsp:txXfrm>
    </dsp:sp>
    <dsp:sp modelId="{0F916378-BE0D-4D89-946F-070FE0C30CA1}">
      <dsp:nvSpPr>
        <dsp:cNvPr id="0" name=""/>
        <dsp:cNvSpPr/>
      </dsp:nvSpPr>
      <dsp:spPr>
        <a:xfrm>
          <a:off x="5590296" y="401966"/>
          <a:ext cx="2241488" cy="1205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B82DD-2E5F-4C61-9D74-ABA1920541F7}">
      <dsp:nvSpPr>
        <dsp:cNvPr id="0" name=""/>
        <dsp:cNvSpPr/>
      </dsp:nvSpPr>
      <dsp:spPr>
        <a:xfrm rot="5400000">
          <a:off x="1772134" y="130818"/>
          <a:ext cx="2008501" cy="1747396"/>
        </a:xfrm>
        <a:prstGeom prst="hexagon">
          <a:avLst>
            <a:gd name="adj" fmla="val 25000"/>
            <a:gd name="vf" fmla="val 115470"/>
          </a:avLst>
        </a:prstGeom>
        <a:solidFill>
          <a:srgbClr val="2E75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 rot="-5400000">
        <a:off x="2174989" y="313257"/>
        <a:ext cx="1202790" cy="1382519"/>
      </dsp:txXfrm>
    </dsp:sp>
    <dsp:sp modelId="{40402A1B-5E5C-4479-9DF1-F2978A92DDBF}">
      <dsp:nvSpPr>
        <dsp:cNvPr id="0" name=""/>
        <dsp:cNvSpPr/>
      </dsp:nvSpPr>
      <dsp:spPr>
        <a:xfrm rot="5400000">
          <a:off x="2712113" y="1785004"/>
          <a:ext cx="2008501" cy="184865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0" kern="1200" dirty="0"/>
        </a:p>
      </dsp:txBody>
      <dsp:txXfrm rot="-5400000">
        <a:off x="3087883" y="2026513"/>
        <a:ext cx="1256960" cy="1365641"/>
      </dsp:txXfrm>
    </dsp:sp>
    <dsp:sp modelId="{BEEBE2ED-CBDF-46A9-ADDC-E2B57E11FC3F}">
      <dsp:nvSpPr>
        <dsp:cNvPr id="0" name=""/>
        <dsp:cNvSpPr/>
      </dsp:nvSpPr>
      <dsp:spPr>
        <a:xfrm>
          <a:off x="601178" y="2106782"/>
          <a:ext cx="2169182" cy="1205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7026E-28B9-4E07-BA13-3BCEF8173F2B}">
      <dsp:nvSpPr>
        <dsp:cNvPr id="0" name=""/>
        <dsp:cNvSpPr/>
      </dsp:nvSpPr>
      <dsp:spPr>
        <a:xfrm rot="5400000">
          <a:off x="4599301" y="1835635"/>
          <a:ext cx="2008501" cy="174739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 rot="-5400000">
        <a:off x="5002156" y="2018074"/>
        <a:ext cx="1202790" cy="1382519"/>
      </dsp:txXfrm>
    </dsp:sp>
    <dsp:sp modelId="{BD4C46F9-7904-4BAE-A01F-7ECACD19FF9A}">
      <dsp:nvSpPr>
        <dsp:cNvPr id="0" name=""/>
        <dsp:cNvSpPr/>
      </dsp:nvSpPr>
      <dsp:spPr>
        <a:xfrm rot="5400000">
          <a:off x="3659323" y="3540451"/>
          <a:ext cx="2008501" cy="174739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 err="1"/>
            <a:t>Биатлонно</a:t>
          </a:r>
          <a:r>
            <a:rPr lang="ru-RU" sz="1400" b="1" i="0" kern="1200" dirty="0"/>
            <a:t>-лыжный комплекс</a:t>
          </a:r>
          <a:r>
            <a:rPr lang="ru-RU" sz="1200" b="0" i="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/>
            <a:t>в пос. Шапки </a:t>
          </a:r>
          <a:endParaRPr lang="ru-RU" sz="1200" kern="1200" dirty="0"/>
        </a:p>
      </dsp:txBody>
      <dsp:txXfrm rot="-5400000">
        <a:off x="4062178" y="3722890"/>
        <a:ext cx="1202790" cy="1382519"/>
      </dsp:txXfrm>
    </dsp:sp>
    <dsp:sp modelId="{70A23BF5-74F3-4762-8B46-D5D8D0A141F7}">
      <dsp:nvSpPr>
        <dsp:cNvPr id="0" name=""/>
        <dsp:cNvSpPr/>
      </dsp:nvSpPr>
      <dsp:spPr>
        <a:xfrm>
          <a:off x="5590296" y="3811599"/>
          <a:ext cx="2241488" cy="1205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C3A8F-DE7D-4C05-B073-2B1AA4ECA424}">
      <dsp:nvSpPr>
        <dsp:cNvPr id="0" name=""/>
        <dsp:cNvSpPr/>
      </dsp:nvSpPr>
      <dsp:spPr>
        <a:xfrm rot="5400000">
          <a:off x="1772134" y="3540451"/>
          <a:ext cx="2008501" cy="1747396"/>
        </a:xfrm>
        <a:prstGeom prst="hexagon">
          <a:avLst>
            <a:gd name="adj" fmla="val 25000"/>
            <a:gd name="vf" fmla="val 115470"/>
          </a:avLst>
        </a:prstGeom>
        <a:solidFill>
          <a:srgbClr val="2E75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 rot="-5400000">
        <a:off x="2174989" y="3722890"/>
        <a:ext cx="1202790" cy="13825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033AE-A218-4272-85CD-D6355A5024A0}">
      <dsp:nvSpPr>
        <dsp:cNvPr id="0" name=""/>
        <dsp:cNvSpPr/>
      </dsp:nvSpPr>
      <dsp:spPr>
        <a:xfrm>
          <a:off x="4565" y="200459"/>
          <a:ext cx="9510995" cy="99498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latin typeface="+mn-lt"/>
              <a:cs typeface="Arial" panose="020B0604020202020204" pitchFamily="34" charset="0"/>
            </a:rPr>
            <a:t>Кадры и просветительская деятельность</a:t>
          </a:r>
        </a:p>
      </dsp:txBody>
      <dsp:txXfrm>
        <a:off x="33707" y="229601"/>
        <a:ext cx="9452711" cy="936702"/>
      </dsp:txXfrm>
    </dsp:sp>
    <dsp:sp modelId="{76413E2D-1E70-4C19-A354-04D50985B715}">
      <dsp:nvSpPr>
        <dsp:cNvPr id="0" name=""/>
        <dsp:cNvSpPr/>
      </dsp:nvSpPr>
      <dsp:spPr>
        <a:xfrm>
          <a:off x="955664" y="1195446"/>
          <a:ext cx="951099" cy="746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239"/>
              </a:lnTo>
              <a:lnTo>
                <a:pt x="951099" y="7462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3EF3-27D2-4727-BBA8-071528FF6F5F}">
      <dsp:nvSpPr>
        <dsp:cNvPr id="0" name=""/>
        <dsp:cNvSpPr/>
      </dsp:nvSpPr>
      <dsp:spPr>
        <a:xfrm>
          <a:off x="1906764" y="1444192"/>
          <a:ext cx="8258292" cy="994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55</a:t>
          </a:r>
          <a:r>
            <a:rPr lang="ru-RU" sz="20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2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специалистов</a:t>
          </a:r>
          <a:r>
            <a:rPr lang="ru-RU" sz="20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2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аттестованы</a:t>
          </a:r>
          <a:r>
            <a:rPr lang="ru-RU" sz="20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на право подготовки заключений экспертизы проектной документации и результатов инженерных изысканий </a:t>
          </a:r>
          <a:endParaRPr lang="ru-RU" sz="20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935906" y="1473334"/>
        <a:ext cx="8200008" cy="936702"/>
      </dsp:txXfrm>
    </dsp:sp>
    <dsp:sp modelId="{496017BE-7226-45A3-92A3-A1D492842DFC}">
      <dsp:nvSpPr>
        <dsp:cNvPr id="0" name=""/>
        <dsp:cNvSpPr/>
      </dsp:nvSpPr>
      <dsp:spPr>
        <a:xfrm>
          <a:off x="955664" y="1195446"/>
          <a:ext cx="946912" cy="1934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4661"/>
              </a:lnTo>
              <a:lnTo>
                <a:pt x="946912" y="19346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EB0F0-18B9-4D5A-84AD-6B5AE4F518C2}">
      <dsp:nvSpPr>
        <dsp:cNvPr id="0" name=""/>
        <dsp:cNvSpPr/>
      </dsp:nvSpPr>
      <dsp:spPr>
        <a:xfrm>
          <a:off x="1902577" y="2632614"/>
          <a:ext cx="8290083" cy="994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69</a:t>
          </a:r>
          <a:r>
            <a:rPr lang="ru-RU" sz="20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2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аттестатов</a:t>
          </a:r>
          <a:r>
            <a:rPr lang="ru-RU" sz="20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20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по различным видам деятельности</a:t>
          </a:r>
          <a:endParaRPr lang="ru-RU" sz="20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931719" y="2661756"/>
        <a:ext cx="8231799" cy="936702"/>
      </dsp:txXfrm>
    </dsp:sp>
    <dsp:sp modelId="{B2ABC525-9291-43B4-BE01-A358BA987EE3}">
      <dsp:nvSpPr>
        <dsp:cNvPr id="0" name=""/>
        <dsp:cNvSpPr/>
      </dsp:nvSpPr>
      <dsp:spPr>
        <a:xfrm>
          <a:off x="955664" y="1195446"/>
          <a:ext cx="976089" cy="3249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9914"/>
              </a:lnTo>
              <a:lnTo>
                <a:pt x="976089" y="32499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C8407-1AF5-410E-87CB-D0E48061CAAC}">
      <dsp:nvSpPr>
        <dsp:cNvPr id="0" name=""/>
        <dsp:cNvSpPr/>
      </dsp:nvSpPr>
      <dsp:spPr>
        <a:xfrm>
          <a:off x="1931754" y="3947867"/>
          <a:ext cx="8269658" cy="994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12</a:t>
          </a:r>
          <a:r>
            <a:rPr lang="ru-RU" sz="20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2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сотрудников</a:t>
          </a:r>
          <a:r>
            <a:rPr lang="ru-RU" sz="20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2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прошли</a:t>
          </a:r>
          <a:r>
            <a:rPr lang="ru-RU" sz="20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курсы </a:t>
          </a:r>
          <a:r>
            <a:rPr lang="ru-RU" sz="20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обучения</a:t>
          </a:r>
          <a:r>
            <a:rPr lang="ru-RU" sz="20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и </a:t>
          </a:r>
          <a:r>
            <a:rPr lang="ru-RU" sz="2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повышения квалификации</a:t>
          </a:r>
        </a:p>
      </dsp:txBody>
      <dsp:txXfrm>
        <a:off x="1960896" y="3977009"/>
        <a:ext cx="8211374" cy="9367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033AE-A218-4272-85CD-D6355A5024A0}">
      <dsp:nvSpPr>
        <dsp:cNvPr id="0" name=""/>
        <dsp:cNvSpPr/>
      </dsp:nvSpPr>
      <dsp:spPr>
        <a:xfrm>
          <a:off x="698954" y="55220"/>
          <a:ext cx="8403330" cy="766241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Обучающие мероприятия ГАУ «Леноблгосэкспертиза»</a:t>
          </a:r>
        </a:p>
      </dsp:txBody>
      <dsp:txXfrm>
        <a:off x="721396" y="77662"/>
        <a:ext cx="8358446" cy="721357"/>
      </dsp:txXfrm>
    </dsp:sp>
    <dsp:sp modelId="{9964EAAF-4302-4354-90FF-9B89E2CD7C1B}">
      <dsp:nvSpPr>
        <dsp:cNvPr id="0" name=""/>
        <dsp:cNvSpPr/>
      </dsp:nvSpPr>
      <dsp:spPr>
        <a:xfrm>
          <a:off x="1539287" y="821462"/>
          <a:ext cx="900938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594"/>
              </a:lnTo>
              <a:lnTo>
                <a:pt x="900938" y="5695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CC8D3-5629-43C2-AE5F-2446EF83B3B6}">
      <dsp:nvSpPr>
        <dsp:cNvPr id="0" name=""/>
        <dsp:cNvSpPr/>
      </dsp:nvSpPr>
      <dsp:spPr>
        <a:xfrm>
          <a:off x="2440225" y="910349"/>
          <a:ext cx="6626405" cy="961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2E75B6"/>
              </a:solidFill>
            </a:rPr>
            <a:t>Более</a:t>
          </a:r>
          <a:r>
            <a:rPr lang="ru-RU" sz="3600" b="1" kern="1200" dirty="0">
              <a:solidFill>
                <a:srgbClr val="2E75B6"/>
              </a:solidFill>
            </a:rPr>
            <a:t> 100 </a:t>
          </a:r>
          <a:r>
            <a:rPr lang="ru-RU" sz="2800" b="1" kern="1200" dirty="0">
              <a:solidFill>
                <a:srgbClr val="2E75B6"/>
              </a:solidFill>
            </a:rPr>
            <a:t>совещаний</a:t>
          </a:r>
          <a:r>
            <a:rPr lang="ru-RU" sz="2000" b="1" kern="1200" dirty="0">
              <a:solidFill>
                <a:srgbClr val="2E75B6"/>
              </a:solidFill>
            </a:rPr>
            <a:t> </a:t>
          </a:r>
          <a:r>
            <a:rPr lang="ru-RU" sz="2000" kern="1200" dirty="0"/>
            <a:t>с заказчиками по вопросам разъяснения порядка проведения госэкспертизы</a:t>
          </a:r>
        </a:p>
      </dsp:txBody>
      <dsp:txXfrm>
        <a:off x="2468384" y="938508"/>
        <a:ext cx="6570087" cy="905095"/>
      </dsp:txXfrm>
    </dsp:sp>
    <dsp:sp modelId="{76413E2D-1E70-4C19-A354-04D50985B715}">
      <dsp:nvSpPr>
        <dsp:cNvPr id="0" name=""/>
        <dsp:cNvSpPr/>
      </dsp:nvSpPr>
      <dsp:spPr>
        <a:xfrm>
          <a:off x="1539287" y="821462"/>
          <a:ext cx="900938" cy="1981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633"/>
              </a:lnTo>
              <a:lnTo>
                <a:pt x="900938" y="19816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3EF3-27D2-4727-BBA8-071528FF6F5F}">
      <dsp:nvSpPr>
        <dsp:cNvPr id="0" name=""/>
        <dsp:cNvSpPr/>
      </dsp:nvSpPr>
      <dsp:spPr>
        <a:xfrm>
          <a:off x="2440225" y="2014083"/>
          <a:ext cx="6618490" cy="1578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2E75B6"/>
              </a:solidFill>
              <a:latin typeface="+mn-lt"/>
              <a:cs typeface="Arial" panose="020B0604020202020204" pitchFamily="34" charset="0"/>
            </a:rPr>
            <a:t>2</a:t>
          </a:r>
          <a:r>
            <a:rPr lang="ru-RU" sz="2000" kern="1200" dirty="0">
              <a:solidFill>
                <a:srgbClr val="2E75B6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2800" b="1" kern="1200" dirty="0">
              <a:solidFill>
                <a:srgbClr val="2E75B6"/>
              </a:solidFill>
              <a:latin typeface="+mn-lt"/>
              <a:cs typeface="Arial" panose="020B0604020202020204" pitchFamily="34" charset="0"/>
            </a:rPr>
            <a:t>вебинара</a:t>
          </a:r>
          <a:r>
            <a:rPr lang="ru-RU" sz="2000" kern="1200" dirty="0">
              <a:solidFill>
                <a:srgbClr val="2E75B6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20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на тему: </a:t>
          </a:r>
          <a:r>
            <a:rPr lang="ru-RU" sz="20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«Актуальные вопросы организации и проведения государственной экспертизы проектной документации и результатов инженерных изысканий»</a:t>
          </a:r>
        </a:p>
      </dsp:txBody>
      <dsp:txXfrm>
        <a:off x="2486444" y="2060302"/>
        <a:ext cx="6526052" cy="1485586"/>
      </dsp:txXfrm>
    </dsp:sp>
    <dsp:sp modelId="{E7122805-8E9E-41F5-B97F-DC39D91FDBA3}">
      <dsp:nvSpPr>
        <dsp:cNvPr id="0" name=""/>
        <dsp:cNvSpPr/>
      </dsp:nvSpPr>
      <dsp:spPr>
        <a:xfrm>
          <a:off x="1539287" y="821462"/>
          <a:ext cx="900938" cy="3640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0482"/>
              </a:lnTo>
              <a:lnTo>
                <a:pt x="900938" y="36404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227FA-F288-46C5-941A-760C4547CC6B}">
      <dsp:nvSpPr>
        <dsp:cNvPr id="0" name=""/>
        <dsp:cNvSpPr/>
      </dsp:nvSpPr>
      <dsp:spPr>
        <a:xfrm>
          <a:off x="2440225" y="3734428"/>
          <a:ext cx="6602395" cy="1455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2800" b="1" kern="1200" dirty="0">
              <a:solidFill>
                <a:srgbClr val="2E75B6"/>
              </a:solidFill>
            </a:rPr>
            <a:t>Круглый стол </a:t>
          </a:r>
          <a:r>
            <a:rPr lang="ru-RU" sz="2000" b="0" kern="1200" dirty="0">
              <a:solidFill>
                <a:schemeClr val="tx1"/>
              </a:solidFill>
            </a:rPr>
            <a:t>«Актуальные вопросы экспертизы проектной документации промышленных объектов на территории Ленинградской области»</a:t>
          </a:r>
        </a:p>
      </dsp:txBody>
      <dsp:txXfrm>
        <a:off x="2482841" y="3777044"/>
        <a:ext cx="6517163" cy="13697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06D49-7416-45CF-B5B6-8573DACB1E88}">
      <dsp:nvSpPr>
        <dsp:cNvPr id="0" name=""/>
        <dsp:cNvSpPr/>
      </dsp:nvSpPr>
      <dsp:spPr>
        <a:xfrm>
          <a:off x="-4374849" y="-685294"/>
          <a:ext cx="5323464" cy="5323464"/>
        </a:xfrm>
        <a:prstGeom prst="blockArc">
          <a:avLst>
            <a:gd name="adj1" fmla="val 18900000"/>
            <a:gd name="adj2" fmla="val 2700000"/>
            <a:gd name="adj3" fmla="val 40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4C337-B688-45CB-94CF-C1F533FE8F67}">
      <dsp:nvSpPr>
        <dsp:cNvPr id="0" name=""/>
        <dsp:cNvSpPr/>
      </dsp:nvSpPr>
      <dsp:spPr>
        <a:xfrm>
          <a:off x="787818" y="580483"/>
          <a:ext cx="9802208" cy="112925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634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В  2024 году осуществлена миграция на </a:t>
          </a:r>
          <a:r>
            <a:rPr lang="ru-RU" sz="200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отечественное</a:t>
          </a:r>
          <a:r>
            <a:rPr lang="en-US" sz="200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200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200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облачное решение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программное обеспечение как услуга</a:t>
          </a:r>
          <a:r>
            <a:rPr lang="ru-RU" sz="280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200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(</a:t>
          </a:r>
          <a:r>
            <a:rPr lang="en-US" sz="2000" b="0" i="0" kern="1200" dirty="0"/>
            <a:t>Software as a Service </a:t>
          </a:r>
          <a:r>
            <a:rPr lang="en-US" sz="2000" b="1" i="0" kern="1200" dirty="0"/>
            <a:t>- </a:t>
          </a:r>
          <a:r>
            <a:rPr lang="en-US" sz="200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SAAS)</a:t>
          </a:r>
          <a:endParaRPr lang="ru-RU" sz="2000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>
        <a:off x="787818" y="580483"/>
        <a:ext cx="9802208" cy="1129257"/>
      </dsp:txXfrm>
    </dsp:sp>
    <dsp:sp modelId="{86681DC0-991D-4801-985C-5A284F5F4979}">
      <dsp:nvSpPr>
        <dsp:cNvPr id="0" name=""/>
        <dsp:cNvSpPr/>
      </dsp:nvSpPr>
      <dsp:spPr>
        <a:xfrm>
          <a:off x="-40329" y="367835"/>
          <a:ext cx="1656295" cy="1523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463F8-5B24-4E35-8FD9-EEA4BBCB1741}">
      <dsp:nvSpPr>
        <dsp:cNvPr id="0" name=""/>
        <dsp:cNvSpPr/>
      </dsp:nvSpPr>
      <dsp:spPr>
        <a:xfrm>
          <a:off x="787818" y="2269615"/>
          <a:ext cx="9802208" cy="112925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634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И </a:t>
          </a:r>
          <a:r>
            <a:rPr lang="ru-RU" sz="2000" b="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отечественное </a:t>
          </a:r>
          <a:r>
            <a:rPr lang="ru-RU" sz="200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облачное решение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инфраструктура как услуга </a:t>
          </a:r>
          <a:r>
            <a:rPr lang="ru-RU" sz="2000" b="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(</a:t>
          </a:r>
          <a:r>
            <a:rPr lang="en-US" sz="2000" b="0" i="0" kern="1200" dirty="0"/>
            <a:t>Infrastructure as a Service </a:t>
          </a:r>
          <a:r>
            <a:rPr lang="en-US" sz="2000" b="1" i="0" kern="1200" dirty="0"/>
            <a:t>- </a:t>
          </a:r>
          <a:r>
            <a:rPr lang="en-US" sz="2000" b="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IAAS)</a:t>
          </a:r>
          <a:r>
            <a:rPr lang="ru-RU" sz="2000" b="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 </a:t>
          </a:r>
        </a:p>
      </dsp:txBody>
      <dsp:txXfrm>
        <a:off x="787818" y="2269615"/>
        <a:ext cx="9802208" cy="1129257"/>
      </dsp:txXfrm>
    </dsp:sp>
    <dsp:sp modelId="{5850543B-FD52-4128-91BF-E37E8CBB868B}">
      <dsp:nvSpPr>
        <dsp:cNvPr id="0" name=""/>
        <dsp:cNvSpPr/>
      </dsp:nvSpPr>
      <dsp:spPr>
        <a:xfrm>
          <a:off x="-38783" y="2020043"/>
          <a:ext cx="1653204" cy="1606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0.10384</cdr:x>
      <cdr:y>0.30582</cdr:y>
    </cdr:from>
    <cdr:to>
      <cdr:x>0.25388</cdr:x>
      <cdr:y>0.52378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:a16="http://schemas.microsoft.com/office/drawing/2014/main" id="{45323479-4EE5-E561-6175-29319F5B39F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95674" y="1657148"/>
          <a:ext cx="1294132" cy="118105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0.54532</cdr:x>
      <cdr:y>0.21932</cdr:y>
    </cdr:from>
    <cdr:to>
      <cdr:x>0.7096</cdr:x>
      <cdr:y>0.45365</cdr:y>
    </cdr:to>
    <cdr:pic>
      <cdr:nvPicPr>
        <cdr:cNvPr id="5" name="Рисунок 4">
          <a:extLst xmlns:a="http://schemas.openxmlformats.org/drawingml/2006/main">
            <a:ext uri="{FF2B5EF4-FFF2-40B4-BE49-F238E27FC236}">
              <a16:creationId xmlns:a16="http://schemas.microsoft.com/office/drawing/2014/main" id="{5A131ADF-7797-0FE1-2721-FF687FCC78B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703527" y="1188424"/>
          <a:ext cx="1416988" cy="126976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283" cy="497021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7021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>
              <a:defRPr sz="1200"/>
            </a:lvl1pPr>
          </a:lstStyle>
          <a:p>
            <a:fld id="{36E2EED2-C6B4-47FB-815F-944758CDB508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6" rIns="91294" bIns="4564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294" tIns="45646" rIns="91294" bIns="4564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8983"/>
            <a:ext cx="2944283" cy="497020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08983"/>
            <a:ext cx="2944283" cy="497020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r">
              <a:defRPr sz="1200"/>
            </a:lvl1pPr>
          </a:lstStyle>
          <a:p>
            <a:fld id="{FB3045C3-1BE6-4CA4-8AB7-8AF368036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1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45C3-1BE6-4CA4-8AB7-8AF368036B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648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9632E-D742-8DBF-A206-6129025B6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798404B-8965-9A1A-90E0-D6046FB53C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5464CFF-1288-F9F3-1BEE-2848F3E5F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24C25E-F15E-A5FF-EF35-61FCE872E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45C3-1BE6-4CA4-8AB7-8AF368036B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812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45C3-1BE6-4CA4-8AB7-8AF368036B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110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C9FB5-0AD5-DC99-A8A2-F28634C20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1EB0F3F-56F0-9A6B-B7E2-12D3E1BC37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E1B7236-B2F4-EB14-23ED-B0B290185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970A52-CCD8-5094-6305-2436FE01C1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45C3-1BE6-4CA4-8AB7-8AF368036B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744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45C3-1BE6-4CA4-8AB7-8AF368036B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255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ED2CE-564B-9835-4CB9-B0B3BFC35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477F198-9B56-46CD-55B2-4703CB3E8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69AFEE7-6589-FF85-95B0-57ACB5F507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F4CD42-4801-4CBC-FF68-9DD9E90AF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45C3-1BE6-4CA4-8AB7-8AF368036B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658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45C3-1BE6-4CA4-8AB7-8AF368036BF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946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63132-4739-1A33-91B8-8D79CFFE6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B3E340C-CDB6-A8A6-CB53-AE5A9983E1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837C3C1-CDFB-9ACC-0455-8AF9BD353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408CE9-0A24-14BA-989E-9372B3CBEB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45C3-1BE6-4CA4-8AB7-8AF368036B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95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ACC10-541C-C0FB-9294-F888F56F8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3DEA043-0840-B7D3-4DAA-230A14D242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9E82702-3EFA-8CEC-07DB-FAF4DB37E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37BC85-608D-1B04-2FB8-62974326C1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45C3-1BE6-4CA4-8AB7-8AF368036B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999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45C3-1BE6-4CA4-8AB7-8AF368036BF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9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45C3-1BE6-4CA4-8AB7-8AF368036B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433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45C3-1BE6-4CA4-8AB7-8AF368036B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45C3-1BE6-4CA4-8AB7-8AF368036B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78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45C3-1BE6-4CA4-8AB7-8AF368036B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39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45C3-1BE6-4CA4-8AB7-8AF368036B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52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45C3-1BE6-4CA4-8AB7-8AF368036B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78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DC191-4385-E6AB-50FB-7EF5D7C90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871023D-AAB9-C4AA-B142-4B66DCD69E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72B84D1-62E8-3C44-0F69-FB29212C0D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4FF3BD-79E5-697F-4A31-0F5E1F45F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45C3-1BE6-4CA4-8AB7-8AF368036B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367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45C3-1BE6-4CA4-8AB7-8AF368036B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245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9BA3-B93C-4AD2-9009-C3027F871365}" type="datetime1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www.loexp.ru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F56-C464-4B86-82C7-6288527E7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02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2C03-3DEA-4390-A0D7-DCAEBBDEA070}" type="datetime1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www.loexp.ru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F56-C464-4B86-82C7-6288527E7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1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1B28-19D9-4A74-87E3-51EC70A34958}" type="datetime1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www.loexp.ru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F56-C464-4B86-82C7-6288527E7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8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FC7E-0A50-48BE-B7E3-EE52CC25F44B}" type="datetime1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www.loexp.ru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F56-C464-4B86-82C7-6288527E7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82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D298-D9D6-4828-83B4-F4EB1C0F62A8}" type="datetime1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www.loexp.ru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F56-C464-4B86-82C7-6288527E7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28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34A4-7A0A-4591-B769-ED53C9042B37}" type="datetime1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www.loexp.ru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F56-C464-4B86-82C7-6288527E7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99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DF08-C7A2-4BD4-B115-A6C5A237D97E}" type="datetime1">
              <a:rPr lang="ru-RU" smtClean="0"/>
              <a:t>12.03.2025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www.loexp.ru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F56-C464-4B86-82C7-6288527E7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DD23-832E-4EB4-9CC4-376D46B98D9E}" type="datetime1">
              <a:rPr lang="ru-RU" smtClean="0"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www.loexp.ru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F56-C464-4B86-82C7-6288527E7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53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70EB-7053-4453-93AE-6905624BEA89}" type="datetime1">
              <a:rPr lang="ru-RU" smtClean="0"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www.loexp.ru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F56-C464-4B86-82C7-6288527E7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9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6290-0E3C-421B-AF8A-E6487711E204}" type="datetime1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www.loexp.ru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F56-C464-4B86-82C7-6288527E7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8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09A6-B9A0-499B-A60B-1D8729897FF3}" type="datetime1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www.loexp.ru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BF56-C464-4B86-82C7-6288527E7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8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CCE62-4B7D-4E92-8769-D57AB5510254}" type="datetime1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www.loexp.ru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7BF56-C464-4B86-82C7-6288527E7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3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12.xml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AC37B7D-B5E5-9A09-A15F-9A653E12A3B9}"/>
              </a:ext>
            </a:extLst>
          </p:cNvPr>
          <p:cNvSpPr/>
          <p:nvPr/>
        </p:nvSpPr>
        <p:spPr>
          <a:xfrm>
            <a:off x="5291019" y="3697702"/>
            <a:ext cx="2493411" cy="62965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64054" y="1834365"/>
            <a:ext cx="724648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cs typeface="Arial" panose="020B0604020202020204" pitchFamily="34" charset="0"/>
              </a:rPr>
              <a:t>Итоги работы </a:t>
            </a:r>
          </a:p>
          <a:p>
            <a:pPr algn="ctr"/>
            <a:r>
              <a:rPr lang="ru-RU" sz="3600" dirty="0">
                <a:cs typeface="Arial" panose="020B0604020202020204" pitchFamily="34" charset="0"/>
              </a:rPr>
              <a:t>ГАУ «</a:t>
            </a:r>
            <a:r>
              <a:rPr lang="ru-RU" sz="4800" dirty="0">
                <a:cs typeface="Arial" panose="020B0604020202020204" pitchFamily="34" charset="0"/>
              </a:rPr>
              <a:t>Леноблгосэкспертиза</a:t>
            </a:r>
            <a:r>
              <a:rPr lang="ru-RU" sz="3600" dirty="0">
                <a:cs typeface="Arial" panose="020B0604020202020204" pitchFamily="34" charset="0"/>
              </a:rPr>
              <a:t>» </a:t>
            </a:r>
          </a:p>
          <a:p>
            <a:pPr algn="ctr"/>
            <a:r>
              <a:rPr lang="ru-RU" sz="3600" dirty="0">
                <a:cs typeface="Arial" panose="020B0604020202020204" pitchFamily="34" charset="0"/>
              </a:rPr>
              <a:t>в 2024 году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202195"/>
            <a:ext cx="4114800" cy="365125"/>
          </a:xfrm>
        </p:spPr>
        <p:txBody>
          <a:bodyPr/>
          <a:lstStyle/>
          <a:p>
            <a:r>
              <a:rPr lang="en-US" sz="2000" dirty="0">
                <a:cs typeface="Arial" panose="020B0604020202020204" pitchFamily="34" charset="0"/>
              </a:rPr>
              <a:t>#</a:t>
            </a:r>
            <a:r>
              <a:rPr lang="ru-RU" sz="2000" dirty="0">
                <a:cs typeface="Arial" panose="020B0604020202020204" pitchFamily="34" charset="0"/>
              </a:rPr>
              <a:t>экспертиза47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13EF09-D9F9-D6D2-11A0-3F6ADF4CCE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043" y="164248"/>
            <a:ext cx="3234774" cy="946171"/>
          </a:xfrm>
          <a:prstGeom prst="rect">
            <a:avLst/>
          </a:prstGeom>
        </p:spPr>
      </p:pic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id="{D84C455C-4DA7-8A02-018E-C7834910DD71}"/>
              </a:ext>
            </a:extLst>
          </p:cNvPr>
          <p:cNvSpPr/>
          <p:nvPr/>
        </p:nvSpPr>
        <p:spPr>
          <a:xfrm>
            <a:off x="11221392" y="1453729"/>
            <a:ext cx="2891590" cy="1975271"/>
          </a:xfrm>
          <a:prstGeom prst="hexag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стиугольник 3">
            <a:extLst>
              <a:ext uri="{FF2B5EF4-FFF2-40B4-BE49-F238E27FC236}">
                <a16:creationId xmlns:a16="http://schemas.microsoft.com/office/drawing/2014/main" id="{E8CFA871-E248-A60D-F2D0-093DEACD08E3}"/>
              </a:ext>
            </a:extLst>
          </p:cNvPr>
          <p:cNvSpPr/>
          <p:nvPr/>
        </p:nvSpPr>
        <p:spPr>
          <a:xfrm>
            <a:off x="-898306" y="3160296"/>
            <a:ext cx="2651504" cy="2169282"/>
          </a:xfrm>
          <a:prstGeom prst="hexagon">
            <a:avLst/>
          </a:prstGeom>
          <a:solidFill>
            <a:srgbClr val="00A3E0"/>
          </a:solidFill>
          <a:ln>
            <a:solidFill>
              <a:srgbClr val="00A3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C470ACE0-FF22-DC3E-1133-80C3091E850F}"/>
              </a:ext>
            </a:extLst>
          </p:cNvPr>
          <p:cNvSpPr/>
          <p:nvPr/>
        </p:nvSpPr>
        <p:spPr>
          <a:xfrm>
            <a:off x="-593102" y="4155102"/>
            <a:ext cx="1634290" cy="1583613"/>
          </a:xfrm>
          <a:prstGeom prst="hexag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275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478CF-5916-6016-BDAE-7A96B790B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4F47E18B-6F46-E002-8866-B79A61FFCD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146905"/>
              </p:ext>
            </p:extLst>
          </p:nvPr>
        </p:nvGraphicFramePr>
        <p:xfrm>
          <a:off x="1686295" y="1728058"/>
          <a:ext cx="10505705" cy="4110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D1096E-FF79-3678-D87A-A73AFCD177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043" y="164248"/>
            <a:ext cx="3234774" cy="9461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37CA62-9616-95DD-365E-C2D2BFC72B12}"/>
              </a:ext>
            </a:extLst>
          </p:cNvPr>
          <p:cNvSpPr txBox="1"/>
          <p:nvPr/>
        </p:nvSpPr>
        <p:spPr>
          <a:xfrm>
            <a:off x="0" y="2722728"/>
            <a:ext cx="4508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cs typeface="Arial" panose="020B0604020202020204" pitchFamily="34" charset="0"/>
              </a:rPr>
              <a:t>Ключевые объекты </a:t>
            </a:r>
          </a:p>
          <a:p>
            <a:pPr algn="ctr"/>
            <a:r>
              <a:rPr lang="ru-RU" sz="3000" b="1" dirty="0">
                <a:cs typeface="Arial" panose="020B0604020202020204" pitchFamily="34" charset="0"/>
              </a:rPr>
              <a:t>2024 года</a:t>
            </a:r>
          </a:p>
        </p:txBody>
      </p:sp>
      <p:sp>
        <p:nvSpPr>
          <p:cNvPr id="4" name="Нижний колонтитул 5">
            <a:extLst>
              <a:ext uri="{FF2B5EF4-FFF2-40B4-BE49-F238E27FC236}">
                <a16:creationId xmlns:a16="http://schemas.microsoft.com/office/drawing/2014/main" id="{63CDE8F4-A0D0-02B7-80CF-E2BCEC688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2195"/>
            <a:ext cx="4114800" cy="365125"/>
          </a:xfrm>
        </p:spPr>
        <p:txBody>
          <a:bodyPr/>
          <a:lstStyle/>
          <a:p>
            <a:r>
              <a:rPr lang="en-US" sz="2000" dirty="0">
                <a:cs typeface="Arial" panose="020B0604020202020204" pitchFamily="34" charset="0"/>
              </a:rPr>
              <a:t>#</a:t>
            </a:r>
            <a:r>
              <a:rPr lang="ru-RU" sz="2000" dirty="0">
                <a:cs typeface="Arial" panose="020B0604020202020204" pitchFamily="34" charset="0"/>
              </a:rPr>
              <a:t>экспертиза47</a:t>
            </a:r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A6E9B911-1F74-EF72-0427-627E497005DF}"/>
              </a:ext>
            </a:extLst>
          </p:cNvPr>
          <p:cNvSpPr/>
          <p:nvPr/>
        </p:nvSpPr>
        <p:spPr>
          <a:xfrm>
            <a:off x="11436681" y="564130"/>
            <a:ext cx="1738419" cy="1411356"/>
          </a:xfrm>
          <a:prstGeom prst="hexag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BEBD98-45F0-4BBF-4715-EDE93D22334E}"/>
              </a:ext>
            </a:extLst>
          </p:cNvPr>
          <p:cNvSpPr txBox="1"/>
          <p:nvPr/>
        </p:nvSpPr>
        <p:spPr>
          <a:xfrm>
            <a:off x="9139104" y="3460482"/>
            <a:ext cx="109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dirty="0">
                <a:solidFill>
                  <a:schemeClr val="bg1"/>
                </a:solidFill>
                <a:effectLst/>
              </a:rPr>
              <a:t>«Реконструкция </a:t>
            </a:r>
          </a:p>
          <a:p>
            <a:r>
              <a:rPr lang="ru-RU" sz="1000" b="0" i="0" dirty="0">
                <a:solidFill>
                  <a:schemeClr val="bg1"/>
                </a:solidFill>
                <a:effectLst/>
              </a:rPr>
              <a:t>водоочистных</a:t>
            </a:r>
          </a:p>
          <a:p>
            <a:r>
              <a:rPr lang="ru-RU" sz="1000" b="0" i="0" dirty="0">
                <a:solidFill>
                  <a:schemeClr val="bg1"/>
                </a:solidFill>
                <a:effectLst/>
              </a:rPr>
              <a:t> сооружений </a:t>
            </a:r>
          </a:p>
          <a:p>
            <a:r>
              <a:rPr lang="ru-RU" sz="1000" b="0" i="0" dirty="0">
                <a:solidFill>
                  <a:schemeClr val="bg1"/>
                </a:solidFill>
                <a:effectLst/>
              </a:rPr>
              <a:t>в п. Паша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274D09-F97D-7DC7-16B9-32E862705B2F}"/>
              </a:ext>
            </a:extLst>
          </p:cNvPr>
          <p:cNvSpPr txBox="1"/>
          <p:nvPr/>
        </p:nvSpPr>
        <p:spPr>
          <a:xfrm>
            <a:off x="1076368" y="4244454"/>
            <a:ext cx="1409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0" i="0" dirty="0">
                <a:solidFill>
                  <a:schemeClr val="bg1"/>
                </a:solidFill>
                <a:effectLst/>
              </a:rPr>
              <a:t>Северо-Западный </a:t>
            </a:r>
          </a:p>
          <a:p>
            <a:pPr algn="ctr"/>
            <a:r>
              <a:rPr lang="ru-RU" sz="1000" b="0" i="0" dirty="0">
                <a:solidFill>
                  <a:schemeClr val="bg1"/>
                </a:solidFill>
                <a:effectLst/>
              </a:rPr>
              <a:t>нанотехнологический </a:t>
            </a:r>
          </a:p>
          <a:p>
            <a:pPr algn="ctr"/>
            <a:r>
              <a:rPr lang="ru-RU" sz="1000" b="0" i="0" dirty="0">
                <a:solidFill>
                  <a:schemeClr val="bg1"/>
                </a:solidFill>
                <a:effectLst/>
              </a:rPr>
              <a:t>Центр 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Г. Гатчина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67C43C0-B9BF-5B6A-6F76-9FD0B28E59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2887940"/>
              </p:ext>
            </p:extLst>
          </p:nvPr>
        </p:nvGraphicFramePr>
        <p:xfrm>
          <a:off x="2398667" y="483340"/>
          <a:ext cx="84329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95ECB07-0091-5824-3EF3-0F948FE38E2A}"/>
              </a:ext>
            </a:extLst>
          </p:cNvPr>
          <p:cNvSpPr txBox="1"/>
          <p:nvPr/>
        </p:nvSpPr>
        <p:spPr>
          <a:xfrm>
            <a:off x="4347463" y="980523"/>
            <a:ext cx="174022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0" dirty="0">
                <a:solidFill>
                  <a:schemeClr val="bg1"/>
                </a:solidFill>
                <a:effectLst/>
              </a:rPr>
              <a:t>Завод </a:t>
            </a:r>
            <a:r>
              <a:rPr lang="ru-RU" sz="1400" b="1" i="0" dirty="0" err="1">
                <a:solidFill>
                  <a:schemeClr val="bg1"/>
                </a:solidFill>
                <a:effectLst/>
              </a:rPr>
              <a:t>RiCHEZA</a:t>
            </a:r>
            <a:r>
              <a:rPr lang="ru-RU" sz="1400" b="1" i="0" dirty="0">
                <a:solidFill>
                  <a:schemeClr val="bg1"/>
                </a:solidFill>
                <a:effectLst/>
              </a:rPr>
              <a:t> </a:t>
            </a:r>
          </a:p>
          <a:p>
            <a:pPr algn="ctr"/>
            <a:r>
              <a:rPr lang="ru-RU" sz="1200" b="0" i="0" dirty="0">
                <a:solidFill>
                  <a:schemeClr val="bg1"/>
                </a:solidFill>
                <a:effectLst/>
              </a:rPr>
              <a:t>по изготовлению </a:t>
            </a:r>
          </a:p>
          <a:p>
            <a:pPr algn="ctr"/>
            <a:r>
              <a:rPr lang="ru-RU" sz="1200" b="0" i="0" dirty="0">
                <a:solidFill>
                  <a:schemeClr val="bg1"/>
                </a:solidFill>
                <a:effectLst/>
              </a:rPr>
              <a:t>сиропов, концентратов </a:t>
            </a:r>
          </a:p>
          <a:p>
            <a:pPr algn="ctr"/>
            <a:r>
              <a:rPr lang="ru-RU" sz="1200" b="0" i="0" dirty="0">
                <a:solidFill>
                  <a:schemeClr val="bg1"/>
                </a:solidFill>
                <a:effectLst/>
              </a:rPr>
              <a:t>и топпингов </a:t>
            </a:r>
          </a:p>
          <a:p>
            <a:pPr algn="ctr"/>
            <a:r>
              <a:rPr lang="ru-RU" sz="1200" b="0" i="0" dirty="0">
                <a:solidFill>
                  <a:schemeClr val="bg1"/>
                </a:solidFill>
                <a:effectLst/>
              </a:rPr>
              <a:t>в </a:t>
            </a:r>
            <a:r>
              <a:rPr lang="ru-RU" sz="1200" b="0" i="0" dirty="0" err="1">
                <a:solidFill>
                  <a:schemeClr val="bg1"/>
                </a:solidFill>
                <a:effectLst/>
              </a:rPr>
              <a:t>гп.Виллози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3F2479-FF8C-B041-C50C-88A3BB591C58}"/>
              </a:ext>
            </a:extLst>
          </p:cNvPr>
          <p:cNvSpPr txBox="1"/>
          <p:nvPr/>
        </p:nvSpPr>
        <p:spPr>
          <a:xfrm>
            <a:off x="7331373" y="2546342"/>
            <a:ext cx="140205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0" i="0" dirty="0">
                <a:solidFill>
                  <a:schemeClr val="bg1"/>
                </a:solidFill>
                <a:effectLst/>
              </a:rPr>
              <a:t>Строительство </a:t>
            </a:r>
          </a:p>
          <a:p>
            <a:pPr algn="ctr"/>
            <a:r>
              <a:rPr lang="ru-RU" sz="1200" b="0" i="0" dirty="0">
                <a:solidFill>
                  <a:schemeClr val="bg1"/>
                </a:solidFill>
                <a:effectLst/>
              </a:rPr>
              <a:t>автомобильной </a:t>
            </a:r>
          </a:p>
          <a:p>
            <a:pPr algn="ctr"/>
            <a:r>
              <a:rPr lang="ru-RU" sz="1200" b="0" i="0" dirty="0">
                <a:solidFill>
                  <a:schemeClr val="bg1"/>
                </a:solidFill>
                <a:effectLst/>
              </a:rPr>
              <a:t>дороги </a:t>
            </a:r>
          </a:p>
          <a:p>
            <a:pPr algn="ctr"/>
            <a:r>
              <a:rPr lang="ru-RU" sz="1200" b="0" i="0" dirty="0">
                <a:solidFill>
                  <a:schemeClr val="bg1"/>
                </a:solidFill>
                <a:effectLst/>
              </a:rPr>
              <a:t>«</a:t>
            </a:r>
            <a:r>
              <a:rPr lang="ru-RU" sz="1400" b="1" i="0" dirty="0">
                <a:solidFill>
                  <a:schemeClr val="bg1"/>
                </a:solidFill>
                <a:effectLst/>
              </a:rPr>
              <a:t>Продолжение </a:t>
            </a:r>
          </a:p>
          <a:p>
            <a:pPr algn="ctr"/>
            <a:r>
              <a:rPr lang="ru-RU" sz="1400" b="1" i="0" dirty="0" err="1">
                <a:solidFill>
                  <a:schemeClr val="bg1"/>
                </a:solidFill>
                <a:effectLst/>
              </a:rPr>
              <a:t>Ириновского</a:t>
            </a:r>
            <a:r>
              <a:rPr lang="ru-RU" sz="1400" b="1" i="0" dirty="0">
                <a:solidFill>
                  <a:schemeClr val="bg1"/>
                </a:solidFill>
                <a:effectLst/>
              </a:rPr>
              <a:t> </a:t>
            </a:r>
          </a:p>
          <a:p>
            <a:pPr algn="ctr"/>
            <a:r>
              <a:rPr lang="ru-RU" sz="1400" b="1" i="0" dirty="0">
                <a:solidFill>
                  <a:schemeClr val="bg1"/>
                </a:solidFill>
                <a:effectLst/>
              </a:rPr>
              <a:t>проспекта</a:t>
            </a:r>
            <a:r>
              <a:rPr lang="ru-RU" sz="1200" b="0" i="0" dirty="0">
                <a:solidFill>
                  <a:schemeClr val="bg1"/>
                </a:solidFill>
                <a:effectLst/>
              </a:rPr>
              <a:t>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35467-4575-6853-C796-98CB61BA58BA}"/>
              </a:ext>
            </a:extLst>
          </p:cNvPr>
          <p:cNvSpPr txBox="1"/>
          <p:nvPr/>
        </p:nvSpPr>
        <p:spPr>
          <a:xfrm>
            <a:off x="4322292" y="4210116"/>
            <a:ext cx="17402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>
                <a:solidFill>
                  <a:schemeClr val="bg1"/>
                </a:solidFill>
                <a:effectLst/>
              </a:rPr>
              <a:t>Промышленно-логистический парк </a:t>
            </a:r>
            <a:r>
              <a:rPr lang="ru-RU" sz="1200" i="0" dirty="0">
                <a:solidFill>
                  <a:schemeClr val="bg1"/>
                </a:solidFill>
                <a:effectLst/>
              </a:rPr>
              <a:t>по хранению и перевалке минеральных удобрений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в </a:t>
            </a:r>
            <a:r>
              <a:rPr lang="ru-RU" sz="1200" dirty="0" err="1">
                <a:solidFill>
                  <a:schemeClr val="bg1"/>
                </a:solidFill>
              </a:rPr>
              <a:t>сп</a:t>
            </a:r>
            <a:r>
              <a:rPr lang="ru-RU" sz="1200" dirty="0">
                <a:solidFill>
                  <a:schemeClr val="bg1"/>
                </a:solidFill>
              </a:rPr>
              <a:t>. </a:t>
            </a:r>
            <a:r>
              <a:rPr lang="ru-RU" sz="1200" dirty="0" err="1">
                <a:solidFill>
                  <a:schemeClr val="bg1"/>
                </a:solidFill>
              </a:rPr>
              <a:t>Вистинское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endParaRPr lang="ru-RU" sz="1200" i="0" dirty="0">
              <a:solidFill>
                <a:schemeClr val="bg1"/>
              </a:solidFill>
              <a:effectLst/>
            </a:endParaRPr>
          </a:p>
          <a:p>
            <a:pPr algn="ctr"/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13DAFA-516E-2272-63D4-526ADF78AA32}"/>
              </a:ext>
            </a:extLst>
          </p:cNvPr>
          <p:cNvSpPr txBox="1"/>
          <p:nvPr/>
        </p:nvSpPr>
        <p:spPr>
          <a:xfrm>
            <a:off x="6200673" y="920863"/>
            <a:ext cx="16908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0" dirty="0">
                <a:solidFill>
                  <a:schemeClr val="bg1"/>
                </a:solidFill>
                <a:effectLst/>
              </a:rPr>
              <a:t>Северо-Западный </a:t>
            </a:r>
          </a:p>
          <a:p>
            <a:pPr lvl="0" algn="ctr"/>
            <a:r>
              <a:rPr lang="ru-RU" sz="1400" b="1" i="0" dirty="0">
                <a:solidFill>
                  <a:schemeClr val="bg1"/>
                </a:solidFill>
                <a:effectLst/>
              </a:rPr>
              <a:t>Нано</a:t>
            </a:r>
          </a:p>
          <a:p>
            <a:pPr lvl="0" algn="ctr"/>
            <a:r>
              <a:rPr lang="ru-RU" sz="1400" b="1" i="0" dirty="0">
                <a:solidFill>
                  <a:schemeClr val="bg1"/>
                </a:solidFill>
                <a:effectLst/>
              </a:rPr>
              <a:t>технологический </a:t>
            </a:r>
          </a:p>
          <a:p>
            <a:pPr lvl="0" algn="ctr"/>
            <a:r>
              <a:rPr lang="ru-RU" sz="1400" b="1" i="0" dirty="0">
                <a:solidFill>
                  <a:schemeClr val="bg1"/>
                </a:solidFill>
                <a:effectLst/>
              </a:rPr>
              <a:t>Центр </a:t>
            </a:r>
          </a:p>
          <a:p>
            <a:pPr lvl="0" algn="ctr"/>
            <a:r>
              <a:rPr lang="ru-RU" sz="1200" dirty="0">
                <a:solidFill>
                  <a:schemeClr val="bg1"/>
                </a:solidFill>
              </a:rPr>
              <a:t>г. Гатчина</a:t>
            </a:r>
            <a:endParaRPr lang="ru-RU" sz="1200" dirty="0"/>
          </a:p>
          <a:p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B7DC2A-7DBF-B6C9-A504-FC8CC2829EE7}"/>
              </a:ext>
            </a:extLst>
          </p:cNvPr>
          <p:cNvSpPr txBox="1"/>
          <p:nvPr/>
        </p:nvSpPr>
        <p:spPr>
          <a:xfrm>
            <a:off x="5192402" y="2579433"/>
            <a:ext cx="18537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i="0" dirty="0">
                <a:solidFill>
                  <a:schemeClr val="bg1"/>
                </a:solidFill>
                <a:effectLst/>
              </a:rPr>
              <a:t>Строительство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в</a:t>
            </a:r>
            <a:r>
              <a:rPr lang="ru-RU" sz="1400" b="1" i="0" dirty="0">
                <a:solidFill>
                  <a:schemeClr val="bg1"/>
                </a:solidFill>
                <a:effectLst/>
              </a:rPr>
              <a:t>одозаборных</a:t>
            </a:r>
          </a:p>
          <a:p>
            <a:pPr algn="ctr"/>
            <a:r>
              <a:rPr lang="ru-RU" sz="1400" b="1" i="0" dirty="0">
                <a:solidFill>
                  <a:schemeClr val="bg1"/>
                </a:solidFill>
                <a:effectLst/>
              </a:rPr>
              <a:t>сооружений</a:t>
            </a:r>
          </a:p>
          <a:p>
            <a:pPr algn="ctr"/>
            <a:r>
              <a:rPr lang="ru-RU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ru-RU" sz="1400" b="1" i="0" dirty="0">
                <a:solidFill>
                  <a:schemeClr val="bg1"/>
                </a:solidFill>
                <a:effectLst/>
              </a:rPr>
              <a:t>«Сережино» </a:t>
            </a:r>
          </a:p>
          <a:p>
            <a:pPr algn="ctr"/>
            <a:r>
              <a:rPr lang="ru-RU" sz="1200" b="0" i="0" dirty="0">
                <a:solidFill>
                  <a:schemeClr val="bg1"/>
                </a:solidFill>
                <a:effectLst/>
              </a:rPr>
              <a:t>в г. Кингисепп</a:t>
            </a:r>
          </a:p>
          <a:p>
            <a:pPr algn="ctr"/>
            <a:endParaRPr lang="ru-RU" sz="1200" b="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72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42949" y="1433014"/>
            <a:ext cx="6851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latin typeface="Candara" panose="020E050203030302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9E1A144F-1E59-3334-4CAD-41F54167D3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848243"/>
              </p:ext>
            </p:extLst>
          </p:nvPr>
        </p:nvGraphicFramePr>
        <p:xfrm>
          <a:off x="995293" y="964095"/>
          <a:ext cx="10201413" cy="5127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806DFF-ABC7-34DE-B689-633763401C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043" y="164248"/>
            <a:ext cx="3234774" cy="946171"/>
          </a:xfrm>
          <a:prstGeom prst="rect">
            <a:avLst/>
          </a:prstGeom>
        </p:spPr>
      </p:pic>
      <p:sp>
        <p:nvSpPr>
          <p:cNvPr id="4" name="Нижний колонтитул 5">
            <a:extLst>
              <a:ext uri="{FF2B5EF4-FFF2-40B4-BE49-F238E27FC236}">
                <a16:creationId xmlns:a16="http://schemas.microsoft.com/office/drawing/2014/main" id="{C10CB0BC-A49B-8E0A-AD20-5FFDC9515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2195"/>
            <a:ext cx="4114800" cy="365125"/>
          </a:xfrm>
        </p:spPr>
        <p:txBody>
          <a:bodyPr/>
          <a:lstStyle/>
          <a:p>
            <a:r>
              <a:rPr lang="en-US" sz="2000" dirty="0">
                <a:cs typeface="Arial" panose="020B0604020202020204" pitchFamily="34" charset="0"/>
              </a:rPr>
              <a:t>#</a:t>
            </a:r>
            <a:r>
              <a:rPr lang="ru-RU" sz="2000" dirty="0">
                <a:cs typeface="Arial" panose="020B0604020202020204" pitchFamily="34" charset="0"/>
              </a:rPr>
              <a:t>экспертиза47</a:t>
            </a:r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DA6392A9-32F5-7500-716F-970CE656DEBF}"/>
              </a:ext>
            </a:extLst>
          </p:cNvPr>
          <p:cNvSpPr/>
          <p:nvPr/>
        </p:nvSpPr>
        <p:spPr>
          <a:xfrm>
            <a:off x="-1204400" y="3473855"/>
            <a:ext cx="2399785" cy="2053815"/>
          </a:xfrm>
          <a:prstGeom prst="hexagon">
            <a:avLst/>
          </a:prstGeom>
          <a:solidFill>
            <a:srgbClr val="00A3E0"/>
          </a:solidFill>
          <a:ln>
            <a:solidFill>
              <a:srgbClr val="00A3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>
            <a:extLst>
              <a:ext uri="{FF2B5EF4-FFF2-40B4-BE49-F238E27FC236}">
                <a16:creationId xmlns:a16="http://schemas.microsoft.com/office/drawing/2014/main" id="{F3CC0700-1C9B-068B-9FF5-06CBBE8F9BAB}"/>
              </a:ext>
            </a:extLst>
          </p:cNvPr>
          <p:cNvSpPr/>
          <p:nvPr/>
        </p:nvSpPr>
        <p:spPr>
          <a:xfrm>
            <a:off x="-1128751" y="4532324"/>
            <a:ext cx="1738419" cy="1411356"/>
          </a:xfrm>
          <a:prstGeom prst="hexag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301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EBE2E-820B-9BE2-FB85-E38D9208F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0E8355-9F3D-3565-FA8C-62086B38DCEE}"/>
              </a:ext>
            </a:extLst>
          </p:cNvPr>
          <p:cNvSpPr/>
          <p:nvPr/>
        </p:nvSpPr>
        <p:spPr>
          <a:xfrm>
            <a:off x="2442949" y="1433014"/>
            <a:ext cx="6851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latin typeface="Candara" panose="020E050203030302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3EE1EF6-2646-BB66-953C-0C372E399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157820"/>
              </p:ext>
            </p:extLst>
          </p:nvPr>
        </p:nvGraphicFramePr>
        <p:xfrm>
          <a:off x="1195385" y="833376"/>
          <a:ext cx="9922450" cy="519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7A1EC8-C705-1181-2E85-4257851B18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043" y="164248"/>
            <a:ext cx="3234774" cy="946171"/>
          </a:xfrm>
          <a:prstGeom prst="rect">
            <a:avLst/>
          </a:prstGeom>
        </p:spPr>
      </p:pic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id="{005D664A-6451-A758-0F8E-9777E9F53C49}"/>
              </a:ext>
            </a:extLst>
          </p:cNvPr>
          <p:cNvSpPr/>
          <p:nvPr/>
        </p:nvSpPr>
        <p:spPr>
          <a:xfrm>
            <a:off x="-1204400" y="3473855"/>
            <a:ext cx="2399785" cy="2053815"/>
          </a:xfrm>
          <a:prstGeom prst="hexagon">
            <a:avLst/>
          </a:prstGeom>
          <a:solidFill>
            <a:srgbClr val="00A3E0"/>
          </a:solidFill>
          <a:ln>
            <a:solidFill>
              <a:srgbClr val="00A3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88860F85-73E7-00AA-DE48-46313EDBCDC4}"/>
              </a:ext>
            </a:extLst>
          </p:cNvPr>
          <p:cNvSpPr/>
          <p:nvPr/>
        </p:nvSpPr>
        <p:spPr>
          <a:xfrm>
            <a:off x="-1128751" y="4532324"/>
            <a:ext cx="1738419" cy="1411356"/>
          </a:xfrm>
          <a:prstGeom prst="hexag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30F0C4-DF06-684B-B52D-4724E379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2195"/>
            <a:ext cx="4114800" cy="365125"/>
          </a:xfrm>
        </p:spPr>
        <p:txBody>
          <a:bodyPr/>
          <a:lstStyle/>
          <a:p>
            <a:r>
              <a:rPr lang="en-US" sz="2000" dirty="0">
                <a:cs typeface="Arial" panose="020B0604020202020204" pitchFamily="34" charset="0"/>
              </a:rPr>
              <a:t>#</a:t>
            </a:r>
            <a:r>
              <a:rPr lang="ru-RU" sz="2000" dirty="0">
                <a:cs typeface="Arial" panose="020B0604020202020204" pitchFamily="34" charset="0"/>
              </a:rPr>
              <a:t>экспертиза47</a:t>
            </a:r>
          </a:p>
        </p:txBody>
      </p:sp>
    </p:spTree>
    <p:extLst>
      <p:ext uri="{BB962C8B-B14F-4D97-AF65-F5344CB8AC3E}">
        <p14:creationId xmlns:p14="http://schemas.microsoft.com/office/powerpoint/2010/main" val="2651477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42949" y="1433014"/>
            <a:ext cx="6851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latin typeface="Candara" panose="020E0502030303020204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987883863"/>
              </p:ext>
            </p:extLst>
          </p:nvPr>
        </p:nvGraphicFramePr>
        <p:xfrm>
          <a:off x="593688" y="1823086"/>
          <a:ext cx="10549697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042491" y="1019098"/>
            <a:ext cx="81070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cs typeface="Arial" panose="020B0604020202020204" pitchFamily="34" charset="0"/>
              </a:rPr>
              <a:t>Развитие электронного взаимодействия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0A811A-B6E5-2B34-4E24-6CF3718E08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043" y="164248"/>
            <a:ext cx="3234774" cy="946171"/>
          </a:xfrm>
          <a:prstGeom prst="rect">
            <a:avLst/>
          </a:prstGeom>
        </p:spPr>
      </p:pic>
      <p:sp>
        <p:nvSpPr>
          <p:cNvPr id="2" name="Шестиугольник 1">
            <a:extLst>
              <a:ext uri="{FF2B5EF4-FFF2-40B4-BE49-F238E27FC236}">
                <a16:creationId xmlns:a16="http://schemas.microsoft.com/office/drawing/2014/main" id="{9F58A582-7A5E-61F7-281D-45B05B5DAF7B}"/>
              </a:ext>
            </a:extLst>
          </p:cNvPr>
          <p:cNvSpPr/>
          <p:nvPr/>
        </p:nvSpPr>
        <p:spPr>
          <a:xfrm>
            <a:off x="11436681" y="564130"/>
            <a:ext cx="1738419" cy="1411356"/>
          </a:xfrm>
          <a:prstGeom prst="hexag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ижний колонтитул 5">
            <a:extLst>
              <a:ext uri="{FF2B5EF4-FFF2-40B4-BE49-F238E27FC236}">
                <a16:creationId xmlns:a16="http://schemas.microsoft.com/office/drawing/2014/main" id="{BF87872E-C491-7733-0AF2-F09B52A2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2195"/>
            <a:ext cx="4114800" cy="365125"/>
          </a:xfrm>
        </p:spPr>
        <p:txBody>
          <a:bodyPr/>
          <a:lstStyle/>
          <a:p>
            <a:r>
              <a:rPr lang="en-US" sz="2000" dirty="0">
                <a:cs typeface="Arial" panose="020B0604020202020204" pitchFamily="34" charset="0"/>
              </a:rPr>
              <a:t>#</a:t>
            </a:r>
            <a:r>
              <a:rPr lang="ru-RU" sz="2000" dirty="0">
                <a:cs typeface="Arial" panose="020B0604020202020204" pitchFamily="34" charset="0"/>
              </a:rPr>
              <a:t>экспертиза47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09C661F-8CE5-FBA3-E82C-A138BA511D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65" y="2490537"/>
            <a:ext cx="1240374" cy="90172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591BD19-56D3-9BD5-FEDD-9D51906024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23" y="4203031"/>
            <a:ext cx="1368658" cy="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29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42531-A053-D793-2F88-5659A75A1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39DCBFBF-5E97-24CD-62F9-726E5CE859A9}"/>
              </a:ext>
            </a:extLst>
          </p:cNvPr>
          <p:cNvGraphicFramePr/>
          <p:nvPr/>
        </p:nvGraphicFramePr>
        <p:xfrm>
          <a:off x="1176958" y="1908920"/>
          <a:ext cx="9838083" cy="4110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9D89EA-E6E2-0F38-6120-458EF14BE6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043" y="164248"/>
            <a:ext cx="3234774" cy="9461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C8FB2C-D47F-541E-25DC-E7BCEE66958F}"/>
              </a:ext>
            </a:extLst>
          </p:cNvPr>
          <p:cNvSpPr txBox="1"/>
          <p:nvPr/>
        </p:nvSpPr>
        <p:spPr>
          <a:xfrm>
            <a:off x="1500569" y="955853"/>
            <a:ext cx="91908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cs typeface="Arial" panose="020B0604020202020204" pitchFamily="34" charset="0"/>
              </a:rPr>
              <a:t>Участие в профессиональных объединениях</a:t>
            </a:r>
          </a:p>
        </p:txBody>
      </p:sp>
      <p:sp>
        <p:nvSpPr>
          <p:cNvPr id="4" name="Нижний колонтитул 5">
            <a:extLst>
              <a:ext uri="{FF2B5EF4-FFF2-40B4-BE49-F238E27FC236}">
                <a16:creationId xmlns:a16="http://schemas.microsoft.com/office/drawing/2014/main" id="{0002BC56-AD19-75F3-24D3-47DC5251B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2195"/>
            <a:ext cx="4114800" cy="365125"/>
          </a:xfrm>
        </p:spPr>
        <p:txBody>
          <a:bodyPr/>
          <a:lstStyle/>
          <a:p>
            <a:r>
              <a:rPr lang="en-US" sz="2000" dirty="0">
                <a:cs typeface="Arial" panose="020B0604020202020204" pitchFamily="34" charset="0"/>
              </a:rPr>
              <a:t>#</a:t>
            </a:r>
            <a:r>
              <a:rPr lang="ru-RU" sz="2000" dirty="0">
                <a:cs typeface="Arial" panose="020B0604020202020204" pitchFamily="34" charset="0"/>
              </a:rPr>
              <a:t>экспертиза47</a:t>
            </a:r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E825DBCF-13D4-7291-07BD-33B37E97A4C6}"/>
              </a:ext>
            </a:extLst>
          </p:cNvPr>
          <p:cNvSpPr/>
          <p:nvPr/>
        </p:nvSpPr>
        <p:spPr>
          <a:xfrm>
            <a:off x="11436681" y="564130"/>
            <a:ext cx="1738419" cy="1411356"/>
          </a:xfrm>
          <a:prstGeom prst="hexag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525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42949" y="1433014"/>
            <a:ext cx="6851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latin typeface="Candara" panose="020E050203030302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9E1A144F-1E59-3334-4CAD-41F54167D3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636600"/>
              </p:ext>
            </p:extLst>
          </p:nvPr>
        </p:nvGraphicFramePr>
        <p:xfrm>
          <a:off x="1738359" y="1192696"/>
          <a:ext cx="9212587" cy="4232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058E91-27E1-85D4-B966-7E6947DEB4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043" y="164248"/>
            <a:ext cx="3234774" cy="946171"/>
          </a:xfrm>
          <a:prstGeom prst="rect">
            <a:avLst/>
          </a:prstGeom>
        </p:spPr>
      </p:pic>
      <p:sp>
        <p:nvSpPr>
          <p:cNvPr id="4" name="Нижний колонтитул 5">
            <a:extLst>
              <a:ext uri="{FF2B5EF4-FFF2-40B4-BE49-F238E27FC236}">
                <a16:creationId xmlns:a16="http://schemas.microsoft.com/office/drawing/2014/main" id="{3228F930-1747-E5D0-5779-51BE2664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2195"/>
            <a:ext cx="4114800" cy="365125"/>
          </a:xfrm>
        </p:spPr>
        <p:txBody>
          <a:bodyPr/>
          <a:lstStyle/>
          <a:p>
            <a:r>
              <a:rPr lang="en-US" sz="2000" dirty="0">
                <a:cs typeface="Arial" panose="020B0604020202020204" pitchFamily="34" charset="0"/>
              </a:rPr>
              <a:t>#</a:t>
            </a:r>
            <a:r>
              <a:rPr lang="ru-RU" sz="2000" dirty="0">
                <a:cs typeface="Arial" panose="020B0604020202020204" pitchFamily="34" charset="0"/>
              </a:rPr>
              <a:t>экспертиза47</a:t>
            </a:r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B0A8376A-353B-E2DC-E70B-4F2893A5FA86}"/>
              </a:ext>
            </a:extLst>
          </p:cNvPr>
          <p:cNvSpPr/>
          <p:nvPr/>
        </p:nvSpPr>
        <p:spPr>
          <a:xfrm>
            <a:off x="-1204400" y="3473855"/>
            <a:ext cx="2399785" cy="2053815"/>
          </a:xfrm>
          <a:prstGeom prst="hexagon">
            <a:avLst/>
          </a:prstGeom>
          <a:solidFill>
            <a:srgbClr val="00A3E0"/>
          </a:solidFill>
          <a:ln>
            <a:solidFill>
              <a:srgbClr val="00A3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>
            <a:extLst>
              <a:ext uri="{FF2B5EF4-FFF2-40B4-BE49-F238E27FC236}">
                <a16:creationId xmlns:a16="http://schemas.microsoft.com/office/drawing/2014/main" id="{CFD29A0D-CDAC-7F0D-411E-41C387FC17EA}"/>
              </a:ext>
            </a:extLst>
          </p:cNvPr>
          <p:cNvSpPr/>
          <p:nvPr/>
        </p:nvSpPr>
        <p:spPr>
          <a:xfrm>
            <a:off x="-1128751" y="4532324"/>
            <a:ext cx="1738419" cy="1411356"/>
          </a:xfrm>
          <a:prstGeom prst="hexag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76D38172-F52E-6A68-6AE7-7927FCFD8EAB}"/>
              </a:ext>
            </a:extLst>
          </p:cNvPr>
          <p:cNvSpPr/>
          <p:nvPr/>
        </p:nvSpPr>
        <p:spPr>
          <a:xfrm>
            <a:off x="872622" y="1621716"/>
            <a:ext cx="1188501" cy="1222085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619" t="12190" r="-25619" b="1219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14014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264A1-5099-0A98-0CCC-980268B17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25EF4F-BF67-9C9D-0065-02A8E8EBD706}"/>
              </a:ext>
            </a:extLst>
          </p:cNvPr>
          <p:cNvSpPr/>
          <p:nvPr/>
        </p:nvSpPr>
        <p:spPr>
          <a:xfrm>
            <a:off x="2442949" y="1433014"/>
            <a:ext cx="6851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latin typeface="Candara" panose="020E050203030302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4A09039-EB69-4040-A367-6161BE804B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8913116"/>
              </p:ext>
            </p:extLst>
          </p:nvPr>
        </p:nvGraphicFramePr>
        <p:xfrm>
          <a:off x="1650127" y="946483"/>
          <a:ext cx="9212587" cy="525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ED5834-1BCA-93AC-E69D-44D47A754A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043" y="164248"/>
            <a:ext cx="3234774" cy="946171"/>
          </a:xfrm>
          <a:prstGeom prst="rect">
            <a:avLst/>
          </a:prstGeom>
        </p:spPr>
      </p:pic>
      <p:sp>
        <p:nvSpPr>
          <p:cNvPr id="4" name="Нижний колонтитул 5">
            <a:extLst>
              <a:ext uri="{FF2B5EF4-FFF2-40B4-BE49-F238E27FC236}">
                <a16:creationId xmlns:a16="http://schemas.microsoft.com/office/drawing/2014/main" id="{AD6B57CD-D8DF-9DB2-BCAA-6EF4CBE0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2195"/>
            <a:ext cx="4114800" cy="365125"/>
          </a:xfrm>
        </p:spPr>
        <p:txBody>
          <a:bodyPr/>
          <a:lstStyle/>
          <a:p>
            <a:r>
              <a:rPr lang="en-US" sz="2000" dirty="0">
                <a:cs typeface="Arial" panose="020B0604020202020204" pitchFamily="34" charset="0"/>
              </a:rPr>
              <a:t>#</a:t>
            </a:r>
            <a:r>
              <a:rPr lang="ru-RU" sz="2000" dirty="0">
                <a:cs typeface="Arial" panose="020B0604020202020204" pitchFamily="34" charset="0"/>
              </a:rPr>
              <a:t>экспертиза47</a:t>
            </a:r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7A63A6D9-0AFA-0067-C2FD-B8C49156CA35}"/>
              </a:ext>
            </a:extLst>
          </p:cNvPr>
          <p:cNvSpPr/>
          <p:nvPr/>
        </p:nvSpPr>
        <p:spPr>
          <a:xfrm>
            <a:off x="-1204400" y="3473855"/>
            <a:ext cx="2399785" cy="2053815"/>
          </a:xfrm>
          <a:prstGeom prst="hexagon">
            <a:avLst/>
          </a:prstGeom>
          <a:solidFill>
            <a:srgbClr val="00A3E0"/>
          </a:solidFill>
          <a:ln>
            <a:solidFill>
              <a:srgbClr val="00A3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>
            <a:extLst>
              <a:ext uri="{FF2B5EF4-FFF2-40B4-BE49-F238E27FC236}">
                <a16:creationId xmlns:a16="http://schemas.microsoft.com/office/drawing/2014/main" id="{8656FF4D-2103-7782-8426-71432775D728}"/>
              </a:ext>
            </a:extLst>
          </p:cNvPr>
          <p:cNvSpPr/>
          <p:nvPr/>
        </p:nvSpPr>
        <p:spPr>
          <a:xfrm>
            <a:off x="-1128751" y="4532324"/>
            <a:ext cx="1738419" cy="1411356"/>
          </a:xfrm>
          <a:prstGeom prst="hexag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9C1134C-FFF7-F5F4-0B9A-47E2766D02BB}"/>
              </a:ext>
            </a:extLst>
          </p:cNvPr>
          <p:cNvSpPr/>
          <p:nvPr/>
        </p:nvSpPr>
        <p:spPr>
          <a:xfrm>
            <a:off x="1292403" y="2007692"/>
            <a:ext cx="1188501" cy="1222085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619" t="12190" r="-25619" b="1219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DCC2E97-0493-E3EE-4B9E-DAA1B2009B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11057"/>
            <a:ext cx="1337904" cy="90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73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FF75B-1D9E-616B-FE06-619C731D4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CCB7B979-25DC-079C-BFD8-C08CEF5721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6644015"/>
              </p:ext>
            </p:extLst>
          </p:nvPr>
        </p:nvGraphicFramePr>
        <p:xfrm>
          <a:off x="1122367" y="1654162"/>
          <a:ext cx="10314314" cy="4110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E90D0E-F24D-C2DB-464A-6E3952E5CD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043" y="164248"/>
            <a:ext cx="3234774" cy="9461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F36B16-701B-70A7-631B-C3C7F0FACFAD}"/>
              </a:ext>
            </a:extLst>
          </p:cNvPr>
          <p:cNvSpPr txBox="1"/>
          <p:nvPr/>
        </p:nvSpPr>
        <p:spPr>
          <a:xfrm>
            <a:off x="1500569" y="817503"/>
            <a:ext cx="91908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cs typeface="Arial" panose="020B0604020202020204" pitchFamily="34" charset="0"/>
              </a:rPr>
              <a:t>Задачи на 2025</a:t>
            </a:r>
          </a:p>
        </p:txBody>
      </p:sp>
      <p:sp>
        <p:nvSpPr>
          <p:cNvPr id="4" name="Нижний колонтитул 5">
            <a:extLst>
              <a:ext uri="{FF2B5EF4-FFF2-40B4-BE49-F238E27FC236}">
                <a16:creationId xmlns:a16="http://schemas.microsoft.com/office/drawing/2014/main" id="{ADC86D1E-1317-F5B1-9C05-26D98A53D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2195"/>
            <a:ext cx="4114800" cy="365125"/>
          </a:xfrm>
        </p:spPr>
        <p:txBody>
          <a:bodyPr/>
          <a:lstStyle/>
          <a:p>
            <a:r>
              <a:rPr lang="en-US" sz="2000" dirty="0">
                <a:cs typeface="Arial" panose="020B0604020202020204" pitchFamily="34" charset="0"/>
              </a:rPr>
              <a:t>#</a:t>
            </a:r>
            <a:r>
              <a:rPr lang="ru-RU" sz="2000" dirty="0">
                <a:cs typeface="Arial" panose="020B0604020202020204" pitchFamily="34" charset="0"/>
              </a:rPr>
              <a:t>экспертиза47</a:t>
            </a:r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8074C992-DDC6-8EF5-92DD-D1CE1D7706E3}"/>
              </a:ext>
            </a:extLst>
          </p:cNvPr>
          <p:cNvSpPr/>
          <p:nvPr/>
        </p:nvSpPr>
        <p:spPr>
          <a:xfrm>
            <a:off x="11436681" y="564130"/>
            <a:ext cx="1738419" cy="1411356"/>
          </a:xfrm>
          <a:prstGeom prst="hexag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788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18886" y="2182983"/>
            <a:ext cx="68511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12CC02-84F6-C634-415C-CA42BB1E1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8916" y="3936743"/>
            <a:ext cx="6714168" cy="1963894"/>
          </a:xfrm>
          <a:prstGeom prst="rect">
            <a:avLst/>
          </a:prstGeom>
        </p:spPr>
      </p:pic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id="{73243552-6349-B06A-F65A-F095331D10DE}"/>
              </a:ext>
            </a:extLst>
          </p:cNvPr>
          <p:cNvSpPr/>
          <p:nvPr/>
        </p:nvSpPr>
        <p:spPr>
          <a:xfrm>
            <a:off x="-1204400" y="3473855"/>
            <a:ext cx="2399785" cy="2053815"/>
          </a:xfrm>
          <a:prstGeom prst="hexagon">
            <a:avLst/>
          </a:prstGeom>
          <a:solidFill>
            <a:srgbClr val="00A3E0"/>
          </a:solidFill>
          <a:ln>
            <a:solidFill>
              <a:srgbClr val="00A3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стиугольник 3">
            <a:extLst>
              <a:ext uri="{FF2B5EF4-FFF2-40B4-BE49-F238E27FC236}">
                <a16:creationId xmlns:a16="http://schemas.microsoft.com/office/drawing/2014/main" id="{8A9451AC-093F-9B5E-CF52-8688E834933B}"/>
              </a:ext>
            </a:extLst>
          </p:cNvPr>
          <p:cNvSpPr/>
          <p:nvPr/>
        </p:nvSpPr>
        <p:spPr>
          <a:xfrm>
            <a:off x="-1128751" y="4532324"/>
            <a:ext cx="1738419" cy="1411356"/>
          </a:xfrm>
          <a:prstGeom prst="hexag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553A30DC-4520-B308-38AE-3763C4F7817D}"/>
              </a:ext>
            </a:extLst>
          </p:cNvPr>
          <p:cNvSpPr/>
          <p:nvPr/>
        </p:nvSpPr>
        <p:spPr>
          <a:xfrm>
            <a:off x="11436681" y="564130"/>
            <a:ext cx="1738419" cy="1411356"/>
          </a:xfrm>
          <a:prstGeom prst="hexag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202195"/>
            <a:ext cx="4114800" cy="365125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экспертиза47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13EF09-D9F9-D6D2-11A0-3F6ADF4CCE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043" y="164248"/>
            <a:ext cx="3234774" cy="9461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58A879-C512-1FC6-7AA6-C9C3931D2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26" y="638950"/>
            <a:ext cx="8519493" cy="6055164"/>
          </a:xfrm>
          <a:prstGeom prst="rect">
            <a:avLst/>
          </a:prstGeom>
        </p:spPr>
      </p:pic>
      <p:sp>
        <p:nvSpPr>
          <p:cNvPr id="9" name="Выноска: изогнутая линия без границы 8">
            <a:extLst>
              <a:ext uri="{FF2B5EF4-FFF2-40B4-BE49-F238E27FC236}">
                <a16:creationId xmlns:a16="http://schemas.microsoft.com/office/drawing/2014/main" id="{3D9D66B4-4FD1-18F4-F44A-5C45590CE023}"/>
              </a:ext>
            </a:extLst>
          </p:cNvPr>
          <p:cNvSpPr/>
          <p:nvPr/>
        </p:nvSpPr>
        <p:spPr>
          <a:xfrm>
            <a:off x="6857999" y="1828233"/>
            <a:ext cx="2430379" cy="1183358"/>
          </a:xfrm>
          <a:prstGeom prst="callout2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Количество заключений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3E1092-8D9A-DB5E-C9A8-6ED836A8D7EB}"/>
              </a:ext>
            </a:extLst>
          </p:cNvPr>
          <p:cNvSpPr txBox="1"/>
          <p:nvPr/>
        </p:nvSpPr>
        <p:spPr>
          <a:xfrm>
            <a:off x="4237591" y="2944004"/>
            <a:ext cx="309612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0" b="1" dirty="0">
                <a:solidFill>
                  <a:srgbClr val="ED1C24"/>
                </a:solidFill>
                <a:cs typeface="Arial" panose="020B0604020202020204" pitchFamily="34" charset="0"/>
              </a:rPr>
              <a:t>750</a:t>
            </a:r>
            <a:endParaRPr lang="ru-RU" sz="15000" dirty="0">
              <a:solidFill>
                <a:srgbClr val="ED1C24"/>
              </a:solidFill>
              <a:cs typeface="Arial" panose="020B0604020202020204" pitchFamily="3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274962F-663F-6A92-96B6-F08345A6AECC}"/>
              </a:ext>
            </a:extLst>
          </p:cNvPr>
          <p:cNvSpPr/>
          <p:nvPr/>
        </p:nvSpPr>
        <p:spPr>
          <a:xfrm>
            <a:off x="10232780" y="4973791"/>
            <a:ext cx="1525003" cy="153202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C865CC-9194-8BC3-0BCF-8825A98AAC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986" y="4949506"/>
            <a:ext cx="1580590" cy="158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94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42949" y="1433014"/>
            <a:ext cx="6851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latin typeface="Candara" panose="020E050203030302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9E1A144F-1E59-3334-4CAD-41F54167D3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5953804"/>
              </p:ext>
            </p:extLst>
          </p:nvPr>
        </p:nvGraphicFramePr>
        <p:xfrm>
          <a:off x="2053222" y="290680"/>
          <a:ext cx="9104062" cy="583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7CAB05-AD9C-B6BF-DF4E-4CF41BE3A6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043" y="164248"/>
            <a:ext cx="3234774" cy="946171"/>
          </a:xfrm>
          <a:prstGeom prst="rect">
            <a:avLst/>
          </a:prstGeom>
        </p:spPr>
      </p:pic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id="{2E8BC12A-038F-8E99-E74D-DECE96768600}"/>
              </a:ext>
            </a:extLst>
          </p:cNvPr>
          <p:cNvSpPr/>
          <p:nvPr/>
        </p:nvSpPr>
        <p:spPr>
          <a:xfrm>
            <a:off x="11265916" y="876736"/>
            <a:ext cx="2662989" cy="1884947"/>
          </a:xfrm>
          <a:prstGeom prst="hexag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ижний колонтитул 5">
            <a:extLst>
              <a:ext uri="{FF2B5EF4-FFF2-40B4-BE49-F238E27FC236}">
                <a16:creationId xmlns:a16="http://schemas.microsoft.com/office/drawing/2014/main" id="{F035A864-CCCB-DC29-CB98-52033A754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2195"/>
            <a:ext cx="4114800" cy="365125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экспертиза47</a:t>
            </a:r>
          </a:p>
        </p:txBody>
      </p:sp>
      <p:sp>
        <p:nvSpPr>
          <p:cNvPr id="17" name="Шестиугольник 16">
            <a:extLst>
              <a:ext uri="{FF2B5EF4-FFF2-40B4-BE49-F238E27FC236}">
                <a16:creationId xmlns:a16="http://schemas.microsoft.com/office/drawing/2014/main" id="{73B1BB7B-7277-C2E9-8955-3F466C871B4A}"/>
              </a:ext>
            </a:extLst>
          </p:cNvPr>
          <p:cNvSpPr/>
          <p:nvPr/>
        </p:nvSpPr>
        <p:spPr>
          <a:xfrm>
            <a:off x="-1204400" y="3473855"/>
            <a:ext cx="2399785" cy="2053815"/>
          </a:xfrm>
          <a:prstGeom prst="hexagon">
            <a:avLst/>
          </a:prstGeom>
          <a:solidFill>
            <a:srgbClr val="00A3E0"/>
          </a:solidFill>
          <a:ln>
            <a:solidFill>
              <a:srgbClr val="00A3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AC88CAC0-6491-ECCF-3519-DE2BB42BD45A}"/>
              </a:ext>
            </a:extLst>
          </p:cNvPr>
          <p:cNvSpPr/>
          <p:nvPr/>
        </p:nvSpPr>
        <p:spPr>
          <a:xfrm>
            <a:off x="-1128751" y="4532324"/>
            <a:ext cx="1738419" cy="1411356"/>
          </a:xfrm>
          <a:prstGeom prst="hexag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42949" y="1433014"/>
            <a:ext cx="6851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55B5B35-4A2E-F466-C0E4-F81DA295E2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5298255"/>
              </p:ext>
            </p:extLst>
          </p:nvPr>
        </p:nvGraphicFramePr>
        <p:xfrm>
          <a:off x="1135966" y="1270979"/>
          <a:ext cx="9751101" cy="49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181530-92D5-E304-A287-C9627E2D9A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043" y="164248"/>
            <a:ext cx="3234774" cy="946171"/>
          </a:xfrm>
          <a:prstGeom prst="rect">
            <a:avLst/>
          </a:prstGeom>
        </p:spPr>
      </p:pic>
      <p:sp>
        <p:nvSpPr>
          <p:cNvPr id="3" name="Нижний колонтитул 5">
            <a:extLst>
              <a:ext uri="{FF2B5EF4-FFF2-40B4-BE49-F238E27FC236}">
                <a16:creationId xmlns:a16="http://schemas.microsoft.com/office/drawing/2014/main" id="{05F0ED4A-BA9E-0DAA-B0C7-6E108E357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2195"/>
            <a:ext cx="4114800" cy="365125"/>
          </a:xfrm>
        </p:spPr>
        <p:txBody>
          <a:bodyPr/>
          <a:lstStyle/>
          <a:p>
            <a:r>
              <a:rPr lang="en-US" sz="2000" dirty="0">
                <a:cs typeface="Arial" panose="020B0604020202020204" pitchFamily="34" charset="0"/>
              </a:rPr>
              <a:t>#</a:t>
            </a:r>
            <a:r>
              <a:rPr lang="ru-RU" sz="2000" dirty="0">
                <a:cs typeface="Arial" panose="020B0604020202020204" pitchFamily="34" charset="0"/>
              </a:rPr>
              <a:t>экспертиза47</a:t>
            </a:r>
          </a:p>
        </p:txBody>
      </p:sp>
    </p:spTree>
    <p:extLst>
      <p:ext uri="{BB962C8B-B14F-4D97-AF65-F5344CB8AC3E}">
        <p14:creationId xmlns:p14="http://schemas.microsoft.com/office/powerpoint/2010/main" val="293664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2306001079"/>
              </p:ext>
            </p:extLst>
          </p:nvPr>
        </p:nvGraphicFramePr>
        <p:xfrm>
          <a:off x="1949988" y="783528"/>
          <a:ext cx="862524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CF7E4B-0926-126F-5F35-D2DEF1769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043" y="164248"/>
            <a:ext cx="3234774" cy="946171"/>
          </a:xfrm>
          <a:prstGeom prst="rect">
            <a:avLst/>
          </a:prstGeom>
        </p:spPr>
      </p:pic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id="{6AED1E91-7012-7366-1B6E-C0C981F4F33E}"/>
              </a:ext>
            </a:extLst>
          </p:cNvPr>
          <p:cNvSpPr/>
          <p:nvPr/>
        </p:nvSpPr>
        <p:spPr>
          <a:xfrm>
            <a:off x="11446620" y="405104"/>
            <a:ext cx="1738419" cy="1411356"/>
          </a:xfrm>
          <a:prstGeom prst="hexag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4CF316-E24D-D566-F966-47DF0A7824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25" y="2404524"/>
            <a:ext cx="1179516" cy="10496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FB5DFF-3571-04F3-460A-D8396B13DD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76" y="1228396"/>
            <a:ext cx="1176128" cy="11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7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3190079-0393-9006-FA96-03DCDDAD5D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119704"/>
              </p:ext>
            </p:extLst>
          </p:nvPr>
        </p:nvGraphicFramePr>
        <p:xfrm>
          <a:off x="1053365" y="290680"/>
          <a:ext cx="10383316" cy="5996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C38C75-8805-D654-AA3D-A3E45F0784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043" y="164248"/>
            <a:ext cx="3234774" cy="946171"/>
          </a:xfrm>
          <a:prstGeom prst="rect">
            <a:avLst/>
          </a:prstGeom>
        </p:spPr>
      </p:pic>
      <p:sp>
        <p:nvSpPr>
          <p:cNvPr id="2" name="Шестиугольник 1">
            <a:extLst>
              <a:ext uri="{FF2B5EF4-FFF2-40B4-BE49-F238E27FC236}">
                <a16:creationId xmlns:a16="http://schemas.microsoft.com/office/drawing/2014/main" id="{2EED21D8-363F-56C6-AFCA-EF306A8DA42B}"/>
              </a:ext>
            </a:extLst>
          </p:cNvPr>
          <p:cNvSpPr/>
          <p:nvPr/>
        </p:nvSpPr>
        <p:spPr>
          <a:xfrm>
            <a:off x="11436681" y="564130"/>
            <a:ext cx="1738419" cy="1411356"/>
          </a:xfrm>
          <a:prstGeom prst="hexag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5">
            <a:extLst>
              <a:ext uri="{FF2B5EF4-FFF2-40B4-BE49-F238E27FC236}">
                <a16:creationId xmlns:a16="http://schemas.microsoft.com/office/drawing/2014/main" id="{A5E75F08-156F-D395-F4D5-76C7E2EA6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2195"/>
            <a:ext cx="4114800" cy="365125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2000" dirty="0">
                <a:cs typeface="Arial" panose="020B0604020202020204" pitchFamily="34" charset="0"/>
              </a:rPr>
              <a:t>экспертиза47</a:t>
            </a:r>
          </a:p>
        </p:txBody>
      </p:sp>
    </p:spTree>
    <p:extLst>
      <p:ext uri="{BB962C8B-B14F-4D97-AF65-F5344CB8AC3E}">
        <p14:creationId xmlns:p14="http://schemas.microsoft.com/office/powerpoint/2010/main" val="317537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239780058"/>
              </p:ext>
            </p:extLst>
          </p:nvPr>
        </p:nvGraphicFramePr>
        <p:xfrm>
          <a:off x="2048564" y="844826"/>
          <a:ext cx="8094871" cy="5168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E99DE9-4389-3BA8-AA15-020BB4E393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043" y="164248"/>
            <a:ext cx="3234774" cy="946171"/>
          </a:xfrm>
          <a:prstGeom prst="rect">
            <a:avLst/>
          </a:prstGeom>
        </p:spPr>
      </p:pic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id="{8B68B806-B8B3-EDA3-FE31-2F9B5118A044}"/>
              </a:ext>
            </a:extLst>
          </p:cNvPr>
          <p:cNvSpPr/>
          <p:nvPr/>
        </p:nvSpPr>
        <p:spPr>
          <a:xfrm>
            <a:off x="11436681" y="564130"/>
            <a:ext cx="1738419" cy="1411356"/>
          </a:xfrm>
          <a:prstGeom prst="hexag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ижний колонтитул 5">
            <a:extLst>
              <a:ext uri="{FF2B5EF4-FFF2-40B4-BE49-F238E27FC236}">
                <a16:creationId xmlns:a16="http://schemas.microsoft.com/office/drawing/2014/main" id="{914A335F-1842-F8B3-C0C5-B982F640E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2195"/>
            <a:ext cx="4114800" cy="365125"/>
          </a:xfrm>
        </p:spPr>
        <p:txBody>
          <a:bodyPr/>
          <a:lstStyle/>
          <a:p>
            <a:r>
              <a:rPr lang="en-US" sz="2000" dirty="0">
                <a:cs typeface="Arial" panose="020B0604020202020204" pitchFamily="34" charset="0"/>
              </a:rPr>
              <a:t>#</a:t>
            </a:r>
            <a:r>
              <a:rPr lang="ru-RU" sz="2000" dirty="0">
                <a:cs typeface="Arial" panose="020B0604020202020204" pitchFamily="34" charset="0"/>
              </a:rPr>
              <a:t>экспертиза47</a:t>
            </a:r>
          </a:p>
        </p:txBody>
      </p:sp>
    </p:spTree>
    <p:extLst>
      <p:ext uri="{BB962C8B-B14F-4D97-AF65-F5344CB8AC3E}">
        <p14:creationId xmlns:p14="http://schemas.microsoft.com/office/powerpoint/2010/main" val="4031388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5AC0E-DC59-BAC4-CDA9-561022336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73DF8727-E0FE-C68C-20EE-11E80D82E0EF}"/>
              </a:ext>
            </a:extLst>
          </p:cNvPr>
          <p:cNvGraphicFramePr/>
          <p:nvPr/>
        </p:nvGraphicFramePr>
        <p:xfrm>
          <a:off x="1686295" y="1728058"/>
          <a:ext cx="10505705" cy="4110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67F362-BB6C-6936-7263-8ADA6B6FE2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043" y="164248"/>
            <a:ext cx="3234774" cy="9461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00F36D-5821-54EC-F4BF-C5A558A8C070}"/>
              </a:ext>
            </a:extLst>
          </p:cNvPr>
          <p:cNvSpPr txBox="1"/>
          <p:nvPr/>
        </p:nvSpPr>
        <p:spPr>
          <a:xfrm>
            <a:off x="1500569" y="738360"/>
            <a:ext cx="91908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cs typeface="Arial" panose="020B0604020202020204" pitchFamily="34" charset="0"/>
              </a:rPr>
              <a:t>Ключевые объекты 2024 года</a:t>
            </a:r>
          </a:p>
        </p:txBody>
      </p:sp>
      <p:sp>
        <p:nvSpPr>
          <p:cNvPr id="4" name="Нижний колонтитул 5">
            <a:extLst>
              <a:ext uri="{FF2B5EF4-FFF2-40B4-BE49-F238E27FC236}">
                <a16:creationId xmlns:a16="http://schemas.microsoft.com/office/drawing/2014/main" id="{E63E1778-B5A2-9AEB-F6AB-46E9F2CFE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2195"/>
            <a:ext cx="4114800" cy="365125"/>
          </a:xfrm>
        </p:spPr>
        <p:txBody>
          <a:bodyPr/>
          <a:lstStyle/>
          <a:p>
            <a:r>
              <a:rPr lang="en-US" sz="2000" dirty="0">
                <a:cs typeface="Arial" panose="020B0604020202020204" pitchFamily="34" charset="0"/>
              </a:rPr>
              <a:t>#</a:t>
            </a:r>
            <a:r>
              <a:rPr lang="ru-RU" sz="2000" dirty="0">
                <a:cs typeface="Arial" panose="020B0604020202020204" pitchFamily="34" charset="0"/>
              </a:rPr>
              <a:t>экспертиза47</a:t>
            </a:r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4845A738-A40D-47A4-7C0B-6CB83695F705}"/>
              </a:ext>
            </a:extLst>
          </p:cNvPr>
          <p:cNvSpPr/>
          <p:nvPr/>
        </p:nvSpPr>
        <p:spPr>
          <a:xfrm>
            <a:off x="11436681" y="564130"/>
            <a:ext cx="1738419" cy="1411356"/>
          </a:xfrm>
          <a:prstGeom prst="hexag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CDC543-7177-6F36-389F-D0DFD454DD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3" y="1604330"/>
            <a:ext cx="4050040" cy="22431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A84AD1-5DAC-239A-5730-9A32BFE555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15" y="1400276"/>
            <a:ext cx="4495801" cy="24710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1142F8-7B64-4990-F501-BF89A09291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165" y="3955352"/>
            <a:ext cx="7724274" cy="23194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74E979-AA29-FF4A-1673-25A2A5EFAF91}"/>
              </a:ext>
            </a:extLst>
          </p:cNvPr>
          <p:cNvSpPr txBox="1"/>
          <p:nvPr/>
        </p:nvSpPr>
        <p:spPr>
          <a:xfrm>
            <a:off x="613610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5366245-11BE-C122-7E22-F72947D02D18}"/>
              </a:ext>
            </a:extLst>
          </p:cNvPr>
          <p:cNvSpPr/>
          <p:nvPr/>
        </p:nvSpPr>
        <p:spPr>
          <a:xfrm>
            <a:off x="497301" y="3635492"/>
            <a:ext cx="3068053" cy="69506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2BE680-7C45-DF1B-59F2-D00202B07923}"/>
              </a:ext>
            </a:extLst>
          </p:cNvPr>
          <p:cNvSpPr txBox="1"/>
          <p:nvPr/>
        </p:nvSpPr>
        <p:spPr>
          <a:xfrm>
            <a:off x="497301" y="3647992"/>
            <a:ext cx="3186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Клиника высоких технологий </a:t>
            </a:r>
          </a:p>
          <a:p>
            <a:r>
              <a:rPr lang="ru-RU" b="1" dirty="0">
                <a:solidFill>
                  <a:schemeClr val="bg1"/>
                </a:solidFill>
              </a:rPr>
              <a:t>в Белоострове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298EEE1-F551-DB7A-DAAD-B801643B8280}"/>
              </a:ext>
            </a:extLst>
          </p:cNvPr>
          <p:cNvSpPr/>
          <p:nvPr/>
        </p:nvSpPr>
        <p:spPr>
          <a:xfrm>
            <a:off x="8805942" y="5766438"/>
            <a:ext cx="3068053" cy="69506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8E3DE7-18F5-BA93-0E6C-5C4105B15226}"/>
              </a:ext>
            </a:extLst>
          </p:cNvPr>
          <p:cNvSpPr txBox="1"/>
          <p:nvPr/>
        </p:nvSpPr>
        <p:spPr>
          <a:xfrm>
            <a:off x="8784619" y="5761057"/>
            <a:ext cx="317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Поликлиника на 380 посещений в смену г. Выборг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13E2C61-B5DF-B757-323C-79FA8114E615}"/>
              </a:ext>
            </a:extLst>
          </p:cNvPr>
          <p:cNvSpPr/>
          <p:nvPr/>
        </p:nvSpPr>
        <p:spPr>
          <a:xfrm>
            <a:off x="8774459" y="3640207"/>
            <a:ext cx="3068053" cy="69506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A2A3FA-EA7A-D42B-2CD0-4C7979C3861E}"/>
              </a:ext>
            </a:extLst>
          </p:cNvPr>
          <p:cNvSpPr txBox="1"/>
          <p:nvPr/>
        </p:nvSpPr>
        <p:spPr>
          <a:xfrm>
            <a:off x="8790598" y="3656470"/>
            <a:ext cx="3148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Областная детская больница </a:t>
            </a:r>
          </a:p>
          <a:p>
            <a:r>
              <a:rPr lang="ru-RU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поликлиникой г. Сертолово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3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77F8E1C3-31ED-07C6-A5BB-5E5823BB137C}"/>
              </a:ext>
            </a:extLst>
          </p:cNvPr>
          <p:cNvSpPr/>
          <p:nvPr/>
        </p:nvSpPr>
        <p:spPr>
          <a:xfrm>
            <a:off x="814317" y="1991103"/>
            <a:ext cx="4876204" cy="120032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746763606"/>
              </p:ext>
            </p:extLst>
          </p:nvPr>
        </p:nvGraphicFramePr>
        <p:xfrm>
          <a:off x="1686295" y="1728058"/>
          <a:ext cx="10505705" cy="4110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F42B70-CB93-E99A-8F79-C79F2F4A9E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043" y="164248"/>
            <a:ext cx="3234774" cy="9461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0467E7-30EA-DCDA-17BB-9E484E884B3A}"/>
              </a:ext>
            </a:extLst>
          </p:cNvPr>
          <p:cNvSpPr txBox="1"/>
          <p:nvPr/>
        </p:nvSpPr>
        <p:spPr>
          <a:xfrm>
            <a:off x="1500569" y="738360"/>
            <a:ext cx="91908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cs typeface="Arial" panose="020B0604020202020204" pitchFamily="34" charset="0"/>
              </a:rPr>
              <a:t>Ключевые объекты 2024 года</a:t>
            </a:r>
          </a:p>
        </p:txBody>
      </p:sp>
      <p:sp>
        <p:nvSpPr>
          <p:cNvPr id="4" name="Нижний колонтитул 5">
            <a:extLst>
              <a:ext uri="{FF2B5EF4-FFF2-40B4-BE49-F238E27FC236}">
                <a16:creationId xmlns:a16="http://schemas.microsoft.com/office/drawing/2014/main" id="{94E50344-7471-35F0-37D8-74F7BD91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2195"/>
            <a:ext cx="4114800" cy="365125"/>
          </a:xfrm>
        </p:spPr>
        <p:txBody>
          <a:bodyPr/>
          <a:lstStyle/>
          <a:p>
            <a:r>
              <a:rPr lang="en-US" sz="2000" dirty="0">
                <a:cs typeface="Arial" panose="020B0604020202020204" pitchFamily="34" charset="0"/>
              </a:rPr>
              <a:t>#</a:t>
            </a:r>
            <a:r>
              <a:rPr lang="ru-RU" sz="2000" dirty="0">
                <a:cs typeface="Arial" panose="020B0604020202020204" pitchFamily="34" charset="0"/>
              </a:rPr>
              <a:t>экспертиза47</a:t>
            </a:r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81361056-A104-2B0E-1DBB-ED96DA2486E9}"/>
              </a:ext>
            </a:extLst>
          </p:cNvPr>
          <p:cNvSpPr/>
          <p:nvPr/>
        </p:nvSpPr>
        <p:spPr>
          <a:xfrm>
            <a:off x="11436681" y="564130"/>
            <a:ext cx="1738419" cy="1411356"/>
          </a:xfrm>
          <a:prstGeom prst="hexag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AEF36B-CF20-2D8C-1E45-8AFA0CCBE8B0}"/>
              </a:ext>
            </a:extLst>
          </p:cNvPr>
          <p:cNvSpPr txBox="1"/>
          <p:nvPr/>
        </p:nvSpPr>
        <p:spPr>
          <a:xfrm>
            <a:off x="9139104" y="3460482"/>
            <a:ext cx="109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dirty="0">
                <a:solidFill>
                  <a:schemeClr val="bg1"/>
                </a:solidFill>
                <a:effectLst/>
              </a:rPr>
              <a:t>«Реконструкция </a:t>
            </a:r>
          </a:p>
          <a:p>
            <a:r>
              <a:rPr lang="ru-RU" sz="1000" b="0" i="0" dirty="0">
                <a:solidFill>
                  <a:schemeClr val="bg1"/>
                </a:solidFill>
                <a:effectLst/>
              </a:rPr>
              <a:t>водоочистных</a:t>
            </a:r>
          </a:p>
          <a:p>
            <a:r>
              <a:rPr lang="ru-RU" sz="1000" b="0" i="0" dirty="0">
                <a:solidFill>
                  <a:schemeClr val="bg1"/>
                </a:solidFill>
                <a:effectLst/>
              </a:rPr>
              <a:t> сооружений </a:t>
            </a:r>
          </a:p>
          <a:p>
            <a:r>
              <a:rPr lang="ru-RU" sz="1000" b="0" i="0" dirty="0">
                <a:solidFill>
                  <a:schemeClr val="bg1"/>
                </a:solidFill>
                <a:effectLst/>
              </a:rPr>
              <a:t>в п. Паша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BCD1AD-167C-4E09-9DE7-757880A50869}"/>
              </a:ext>
            </a:extLst>
          </p:cNvPr>
          <p:cNvSpPr txBox="1"/>
          <p:nvPr/>
        </p:nvSpPr>
        <p:spPr>
          <a:xfrm>
            <a:off x="1076368" y="4244454"/>
            <a:ext cx="1409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0" i="0" dirty="0">
                <a:solidFill>
                  <a:schemeClr val="bg1"/>
                </a:solidFill>
                <a:effectLst/>
              </a:rPr>
              <a:t>Северо-Западный </a:t>
            </a:r>
          </a:p>
          <a:p>
            <a:pPr algn="ctr"/>
            <a:r>
              <a:rPr lang="ru-RU" sz="1000" b="0" i="0" dirty="0">
                <a:solidFill>
                  <a:schemeClr val="bg1"/>
                </a:solidFill>
                <a:effectLst/>
              </a:rPr>
              <a:t>нанотехнологический </a:t>
            </a:r>
          </a:p>
          <a:p>
            <a:pPr algn="ctr"/>
            <a:r>
              <a:rPr lang="ru-RU" sz="1000" b="0" i="0" dirty="0">
                <a:solidFill>
                  <a:schemeClr val="bg1"/>
                </a:solidFill>
                <a:effectLst/>
              </a:rPr>
              <a:t>Центр 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Г. Гатчина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B82A49-B12B-1C18-6DF8-19ACC1EA7F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146" y="1988958"/>
            <a:ext cx="5814950" cy="372179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FD1E9CA-5DDE-747A-4A95-22FC9E65B4B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43" y="3557515"/>
            <a:ext cx="2115284" cy="292955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12898BA-EEEC-476B-ECE4-D4FC8F89F928}"/>
              </a:ext>
            </a:extLst>
          </p:cNvPr>
          <p:cNvSpPr txBox="1"/>
          <p:nvPr/>
        </p:nvSpPr>
        <p:spPr>
          <a:xfrm>
            <a:off x="842400" y="2095660"/>
            <a:ext cx="48200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работ по сохранению </a:t>
            </a:r>
          </a:p>
          <a:p>
            <a:r>
              <a:rPr lang="ru-RU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объекта культурного наследия регионального</a:t>
            </a:r>
          </a:p>
          <a:p>
            <a:r>
              <a:rPr lang="ru-RU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значения «Кирха», г. Приморск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5C349E-6858-686F-B199-74F7DFB81C31}"/>
              </a:ext>
            </a:extLst>
          </p:cNvPr>
          <p:cNvSpPr txBox="1"/>
          <p:nvPr/>
        </p:nvSpPr>
        <p:spPr>
          <a:xfrm>
            <a:off x="2996027" y="3362459"/>
            <a:ext cx="3186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Клиника высоких технологий </a:t>
            </a:r>
          </a:p>
          <a:p>
            <a:r>
              <a:rPr lang="ru-RU" b="1" dirty="0">
                <a:solidFill>
                  <a:schemeClr val="bg1"/>
                </a:solidFill>
              </a:rPr>
              <a:t>в Белоострове</a:t>
            </a:r>
          </a:p>
        </p:txBody>
      </p:sp>
    </p:spTree>
    <p:extLst>
      <p:ext uri="{BB962C8B-B14F-4D97-AF65-F5344CB8AC3E}">
        <p14:creationId xmlns:p14="http://schemas.microsoft.com/office/powerpoint/2010/main" val="8234212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11207</TotalTime>
  <Words>581</Words>
  <Application>Microsoft Office PowerPoint</Application>
  <PresentationFormat>Широкоэкранный</PresentationFormat>
  <Paragraphs>151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Candara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Костина</dc:creator>
  <cp:lastModifiedBy>Мария Костина</cp:lastModifiedBy>
  <cp:revision>56</cp:revision>
  <cp:lastPrinted>2025-03-12T08:47:29Z</cp:lastPrinted>
  <dcterms:created xsi:type="dcterms:W3CDTF">2022-02-22T09:27:27Z</dcterms:created>
  <dcterms:modified xsi:type="dcterms:W3CDTF">2025-03-12T09:16:46Z</dcterms:modified>
</cp:coreProperties>
</file>